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4"/>
  </p:notesMasterIdLst>
  <p:sldIdLst>
    <p:sldId id="256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5DA1B-3916-4B8D-B7E0-79E2C870B9C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75DB876-B062-48AA-8DE0-4B5CF2E5C66B}">
      <dgm:prSet/>
      <dgm:spPr/>
      <dgm:t>
        <a:bodyPr/>
        <a:lstStyle/>
        <a:p>
          <a:r>
            <a:rPr lang="en-US"/>
            <a:t>Greetings and catching up</a:t>
          </a:r>
        </a:p>
      </dgm:t>
    </dgm:pt>
    <dgm:pt modelId="{11E1189B-8C61-4432-86EA-08664F8C440C}" type="parTrans" cxnId="{38B2AA5E-F74B-428E-BEC6-E0F5CF12CB63}">
      <dgm:prSet/>
      <dgm:spPr/>
      <dgm:t>
        <a:bodyPr/>
        <a:lstStyle/>
        <a:p>
          <a:endParaRPr lang="en-US"/>
        </a:p>
      </dgm:t>
    </dgm:pt>
    <dgm:pt modelId="{6CAA2B65-7616-4B92-8E97-0E98C2C9BE06}" type="sibTrans" cxnId="{38B2AA5E-F74B-428E-BEC6-E0F5CF12CB63}">
      <dgm:prSet/>
      <dgm:spPr/>
      <dgm:t>
        <a:bodyPr/>
        <a:lstStyle/>
        <a:p>
          <a:endParaRPr lang="en-US"/>
        </a:p>
      </dgm:t>
    </dgm:pt>
    <dgm:pt modelId="{3492B74D-CB14-4D2D-9894-DBC9C4E27350}">
      <dgm:prSet/>
      <dgm:spPr/>
      <dgm:t>
        <a:bodyPr/>
        <a:lstStyle/>
        <a:p>
          <a:r>
            <a:rPr lang="en-US"/>
            <a:t>For loop review</a:t>
          </a:r>
        </a:p>
      </dgm:t>
    </dgm:pt>
    <dgm:pt modelId="{FBF4954C-0547-4635-922E-60B8BEA36DBC}" type="parTrans" cxnId="{A599CE03-4F73-4F46-877C-6C577A169CEB}">
      <dgm:prSet/>
      <dgm:spPr/>
      <dgm:t>
        <a:bodyPr/>
        <a:lstStyle/>
        <a:p>
          <a:endParaRPr lang="en-US"/>
        </a:p>
      </dgm:t>
    </dgm:pt>
    <dgm:pt modelId="{1E5AEA71-F2FE-4B14-ABF2-B83138FC0D51}" type="sibTrans" cxnId="{A599CE03-4F73-4F46-877C-6C577A169CEB}">
      <dgm:prSet/>
      <dgm:spPr/>
      <dgm:t>
        <a:bodyPr/>
        <a:lstStyle/>
        <a:p>
          <a:endParaRPr lang="en-US"/>
        </a:p>
      </dgm:t>
    </dgm:pt>
    <dgm:pt modelId="{2B6F51CA-E19D-4688-93EB-37995AF74EFA}">
      <dgm:prSet/>
      <dgm:spPr/>
      <dgm:t>
        <a:bodyPr/>
        <a:lstStyle/>
        <a:p>
          <a:r>
            <a:rPr lang="en-US"/>
            <a:t>Practice and review: start by making a program that uses lists</a:t>
          </a:r>
        </a:p>
      </dgm:t>
    </dgm:pt>
    <dgm:pt modelId="{C08CA89D-FA40-45A4-AE92-90AB391813AB}" type="parTrans" cxnId="{0B259043-FF52-4F51-AC43-AB0DCA33DA11}">
      <dgm:prSet/>
      <dgm:spPr/>
      <dgm:t>
        <a:bodyPr/>
        <a:lstStyle/>
        <a:p>
          <a:endParaRPr lang="en-US"/>
        </a:p>
      </dgm:t>
    </dgm:pt>
    <dgm:pt modelId="{46CF4EA8-9BAD-4247-9F12-94E67BBE2FBA}" type="sibTrans" cxnId="{0B259043-FF52-4F51-AC43-AB0DCA33DA11}">
      <dgm:prSet/>
      <dgm:spPr/>
      <dgm:t>
        <a:bodyPr/>
        <a:lstStyle/>
        <a:p>
          <a:endParaRPr lang="en-US"/>
        </a:p>
      </dgm:t>
    </dgm:pt>
    <dgm:pt modelId="{F864012C-9211-406D-B83A-924E2EDD6FA7}">
      <dgm:prSet/>
      <dgm:spPr/>
      <dgm:t>
        <a:bodyPr/>
        <a:lstStyle/>
        <a:p>
          <a:r>
            <a:rPr lang="en-US"/>
            <a:t>Introduction to objects</a:t>
          </a:r>
        </a:p>
      </dgm:t>
    </dgm:pt>
    <dgm:pt modelId="{5BE77C88-D0E5-43E5-88E8-FC0E192FD38E}" type="parTrans" cxnId="{A6670A94-1551-441A-A206-9B54284A050E}">
      <dgm:prSet/>
      <dgm:spPr/>
      <dgm:t>
        <a:bodyPr/>
        <a:lstStyle/>
        <a:p>
          <a:endParaRPr lang="en-US"/>
        </a:p>
      </dgm:t>
    </dgm:pt>
    <dgm:pt modelId="{2C8EAF4B-36AD-4388-BCD1-CA5A7196F826}" type="sibTrans" cxnId="{A6670A94-1551-441A-A206-9B54284A050E}">
      <dgm:prSet/>
      <dgm:spPr/>
      <dgm:t>
        <a:bodyPr/>
        <a:lstStyle/>
        <a:p>
          <a:endParaRPr lang="en-US"/>
        </a:p>
      </dgm:t>
    </dgm:pt>
    <dgm:pt modelId="{26032A8C-FFB6-44DA-B7F4-42379D81EEB3}">
      <dgm:prSet/>
      <dgm:spPr/>
      <dgm:t>
        <a:bodyPr/>
        <a:lstStyle/>
        <a:p>
          <a:r>
            <a:rPr lang="en-US"/>
            <a:t>Tech Talk (a very special topic today)</a:t>
          </a:r>
        </a:p>
      </dgm:t>
    </dgm:pt>
    <dgm:pt modelId="{09747A96-5A33-4855-9DD8-3F25306CC913}" type="parTrans" cxnId="{AB1C2EA5-3B9B-4CFA-9BA2-0399D7DC6840}">
      <dgm:prSet/>
      <dgm:spPr/>
      <dgm:t>
        <a:bodyPr/>
        <a:lstStyle/>
        <a:p>
          <a:endParaRPr lang="en-US"/>
        </a:p>
      </dgm:t>
    </dgm:pt>
    <dgm:pt modelId="{D5614E8C-41A7-4E14-A6BF-09467833A3D4}" type="sibTrans" cxnId="{AB1C2EA5-3B9B-4CFA-9BA2-0399D7DC6840}">
      <dgm:prSet/>
      <dgm:spPr/>
      <dgm:t>
        <a:bodyPr/>
        <a:lstStyle/>
        <a:p>
          <a:endParaRPr lang="en-US"/>
        </a:p>
      </dgm:t>
    </dgm:pt>
    <dgm:pt modelId="{9C4824DC-A882-425D-A256-DA80DDAE9FF0}" type="pres">
      <dgm:prSet presAssocID="{9A65DA1B-3916-4B8D-B7E0-79E2C870B9C9}" presName="root" presStyleCnt="0">
        <dgm:presLayoutVars>
          <dgm:dir/>
          <dgm:resizeHandles val="exact"/>
        </dgm:presLayoutVars>
      </dgm:prSet>
      <dgm:spPr/>
    </dgm:pt>
    <dgm:pt modelId="{2C675F25-9CF9-4880-A4F4-54D60497C715}" type="pres">
      <dgm:prSet presAssocID="{475DB876-B062-48AA-8DE0-4B5CF2E5C66B}" presName="compNode" presStyleCnt="0"/>
      <dgm:spPr/>
    </dgm:pt>
    <dgm:pt modelId="{07F0BDC2-314F-4E39-9ECC-1755E39B0A31}" type="pres">
      <dgm:prSet presAssocID="{475DB876-B062-48AA-8DE0-4B5CF2E5C66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6E8F27A-5B32-4DA0-9C06-74BED19D7233}" type="pres">
      <dgm:prSet presAssocID="{475DB876-B062-48AA-8DE0-4B5CF2E5C66B}" presName="spaceRect" presStyleCnt="0"/>
      <dgm:spPr/>
    </dgm:pt>
    <dgm:pt modelId="{A89B9180-2D2F-4C05-8611-45224C6E964E}" type="pres">
      <dgm:prSet presAssocID="{475DB876-B062-48AA-8DE0-4B5CF2E5C66B}" presName="textRect" presStyleLbl="revTx" presStyleIdx="0" presStyleCnt="5">
        <dgm:presLayoutVars>
          <dgm:chMax val="1"/>
          <dgm:chPref val="1"/>
        </dgm:presLayoutVars>
      </dgm:prSet>
      <dgm:spPr/>
    </dgm:pt>
    <dgm:pt modelId="{8102AF62-DAEF-41DF-8D87-0C1376D75AEC}" type="pres">
      <dgm:prSet presAssocID="{6CAA2B65-7616-4B92-8E97-0E98C2C9BE06}" presName="sibTrans" presStyleCnt="0"/>
      <dgm:spPr/>
    </dgm:pt>
    <dgm:pt modelId="{A7AC756E-B877-486A-9EC1-D31D6C1868D3}" type="pres">
      <dgm:prSet presAssocID="{3492B74D-CB14-4D2D-9894-DBC9C4E27350}" presName="compNode" presStyleCnt="0"/>
      <dgm:spPr/>
    </dgm:pt>
    <dgm:pt modelId="{F2042E69-2E9B-4707-9320-BC20A76AF4C6}" type="pres">
      <dgm:prSet presAssocID="{3492B74D-CB14-4D2D-9894-DBC9C4E2735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A8DE5BAD-A6BA-4802-8923-39EA851E7CDF}" type="pres">
      <dgm:prSet presAssocID="{3492B74D-CB14-4D2D-9894-DBC9C4E27350}" presName="spaceRect" presStyleCnt="0"/>
      <dgm:spPr/>
    </dgm:pt>
    <dgm:pt modelId="{8CE1BACA-8F5E-447E-990B-983A8D115B19}" type="pres">
      <dgm:prSet presAssocID="{3492B74D-CB14-4D2D-9894-DBC9C4E27350}" presName="textRect" presStyleLbl="revTx" presStyleIdx="1" presStyleCnt="5">
        <dgm:presLayoutVars>
          <dgm:chMax val="1"/>
          <dgm:chPref val="1"/>
        </dgm:presLayoutVars>
      </dgm:prSet>
      <dgm:spPr/>
    </dgm:pt>
    <dgm:pt modelId="{0815A5D5-DBF8-45E8-9D7C-1F3804014F11}" type="pres">
      <dgm:prSet presAssocID="{1E5AEA71-F2FE-4B14-ABF2-B83138FC0D51}" presName="sibTrans" presStyleCnt="0"/>
      <dgm:spPr/>
    </dgm:pt>
    <dgm:pt modelId="{C40020F4-0BFA-4DAE-B7F2-F093780053F9}" type="pres">
      <dgm:prSet presAssocID="{2B6F51CA-E19D-4688-93EB-37995AF74EFA}" presName="compNode" presStyleCnt="0"/>
      <dgm:spPr/>
    </dgm:pt>
    <dgm:pt modelId="{19D6647F-BA52-4F26-9436-F144A4B17D51}" type="pres">
      <dgm:prSet presAssocID="{2B6F51CA-E19D-4688-93EB-37995AF74EF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BD40D882-B56F-4BD8-9BFE-5EDC07BE9778}" type="pres">
      <dgm:prSet presAssocID="{2B6F51CA-E19D-4688-93EB-37995AF74EFA}" presName="spaceRect" presStyleCnt="0"/>
      <dgm:spPr/>
    </dgm:pt>
    <dgm:pt modelId="{0891116F-CCA7-4E9C-9DB4-9741546414DE}" type="pres">
      <dgm:prSet presAssocID="{2B6F51CA-E19D-4688-93EB-37995AF74EFA}" presName="textRect" presStyleLbl="revTx" presStyleIdx="2" presStyleCnt="5">
        <dgm:presLayoutVars>
          <dgm:chMax val="1"/>
          <dgm:chPref val="1"/>
        </dgm:presLayoutVars>
      </dgm:prSet>
      <dgm:spPr/>
    </dgm:pt>
    <dgm:pt modelId="{219CF5F3-AC9E-4C7C-A7EA-1F5C526310DF}" type="pres">
      <dgm:prSet presAssocID="{46CF4EA8-9BAD-4247-9F12-94E67BBE2FBA}" presName="sibTrans" presStyleCnt="0"/>
      <dgm:spPr/>
    </dgm:pt>
    <dgm:pt modelId="{CBCF59B3-37F6-43D7-8814-384493CF12AD}" type="pres">
      <dgm:prSet presAssocID="{F864012C-9211-406D-B83A-924E2EDD6FA7}" presName="compNode" presStyleCnt="0"/>
      <dgm:spPr/>
    </dgm:pt>
    <dgm:pt modelId="{51FE1722-6241-4F4F-86BB-3E4584190852}" type="pres">
      <dgm:prSet presAssocID="{F864012C-9211-406D-B83A-924E2EDD6FA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978B0582-5FAE-45FC-95BC-E8AFCA4E80BB}" type="pres">
      <dgm:prSet presAssocID="{F864012C-9211-406D-B83A-924E2EDD6FA7}" presName="spaceRect" presStyleCnt="0"/>
      <dgm:spPr/>
    </dgm:pt>
    <dgm:pt modelId="{0581B8AF-80B6-43E6-AB71-558C7BB39CAD}" type="pres">
      <dgm:prSet presAssocID="{F864012C-9211-406D-B83A-924E2EDD6FA7}" presName="textRect" presStyleLbl="revTx" presStyleIdx="3" presStyleCnt="5">
        <dgm:presLayoutVars>
          <dgm:chMax val="1"/>
          <dgm:chPref val="1"/>
        </dgm:presLayoutVars>
      </dgm:prSet>
      <dgm:spPr/>
    </dgm:pt>
    <dgm:pt modelId="{018CB812-A791-454D-99D5-03EA9AD021E0}" type="pres">
      <dgm:prSet presAssocID="{2C8EAF4B-36AD-4388-BCD1-CA5A7196F826}" presName="sibTrans" presStyleCnt="0"/>
      <dgm:spPr/>
    </dgm:pt>
    <dgm:pt modelId="{BE090418-4C01-4691-BB46-E96F3C930783}" type="pres">
      <dgm:prSet presAssocID="{26032A8C-FFB6-44DA-B7F4-42379D81EEB3}" presName="compNode" presStyleCnt="0"/>
      <dgm:spPr/>
    </dgm:pt>
    <dgm:pt modelId="{3C3C3ABE-E038-47EA-AE3A-61EA7C2EFBFC}" type="pres">
      <dgm:prSet presAssocID="{26032A8C-FFB6-44DA-B7F4-42379D81EEB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AE04EBD9-F921-40B6-ACC8-5F5EF2C33213}" type="pres">
      <dgm:prSet presAssocID="{26032A8C-FFB6-44DA-B7F4-42379D81EEB3}" presName="spaceRect" presStyleCnt="0"/>
      <dgm:spPr/>
    </dgm:pt>
    <dgm:pt modelId="{2A0D6B2E-ACA3-481A-85D0-9064B93A043F}" type="pres">
      <dgm:prSet presAssocID="{26032A8C-FFB6-44DA-B7F4-42379D81EEB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599CE03-4F73-4F46-877C-6C577A169CEB}" srcId="{9A65DA1B-3916-4B8D-B7E0-79E2C870B9C9}" destId="{3492B74D-CB14-4D2D-9894-DBC9C4E27350}" srcOrd="1" destOrd="0" parTransId="{FBF4954C-0547-4635-922E-60B8BEA36DBC}" sibTransId="{1E5AEA71-F2FE-4B14-ABF2-B83138FC0D51}"/>
    <dgm:cxn modelId="{42D5EE07-33E6-433F-8C80-FB98E8D7842B}" type="presOf" srcId="{F864012C-9211-406D-B83A-924E2EDD6FA7}" destId="{0581B8AF-80B6-43E6-AB71-558C7BB39CAD}" srcOrd="0" destOrd="0" presId="urn:microsoft.com/office/officeart/2018/2/layout/IconLabelList"/>
    <dgm:cxn modelId="{177D2B1C-C3B5-4B4F-A9BA-C00F82F6A684}" type="presOf" srcId="{26032A8C-FFB6-44DA-B7F4-42379D81EEB3}" destId="{2A0D6B2E-ACA3-481A-85D0-9064B93A043F}" srcOrd="0" destOrd="0" presId="urn:microsoft.com/office/officeart/2018/2/layout/IconLabelList"/>
    <dgm:cxn modelId="{0B259043-FF52-4F51-AC43-AB0DCA33DA11}" srcId="{9A65DA1B-3916-4B8D-B7E0-79E2C870B9C9}" destId="{2B6F51CA-E19D-4688-93EB-37995AF74EFA}" srcOrd="2" destOrd="0" parTransId="{C08CA89D-FA40-45A4-AE92-90AB391813AB}" sibTransId="{46CF4EA8-9BAD-4247-9F12-94E67BBE2FBA}"/>
    <dgm:cxn modelId="{38B2AA5E-F74B-428E-BEC6-E0F5CF12CB63}" srcId="{9A65DA1B-3916-4B8D-B7E0-79E2C870B9C9}" destId="{475DB876-B062-48AA-8DE0-4B5CF2E5C66B}" srcOrd="0" destOrd="0" parTransId="{11E1189B-8C61-4432-86EA-08664F8C440C}" sibTransId="{6CAA2B65-7616-4B92-8E97-0E98C2C9BE06}"/>
    <dgm:cxn modelId="{36943D62-DC85-48CC-93D8-D481DB909752}" type="presOf" srcId="{3492B74D-CB14-4D2D-9894-DBC9C4E27350}" destId="{8CE1BACA-8F5E-447E-990B-983A8D115B19}" srcOrd="0" destOrd="0" presId="urn:microsoft.com/office/officeart/2018/2/layout/IconLabelList"/>
    <dgm:cxn modelId="{A6670A94-1551-441A-A206-9B54284A050E}" srcId="{9A65DA1B-3916-4B8D-B7E0-79E2C870B9C9}" destId="{F864012C-9211-406D-B83A-924E2EDD6FA7}" srcOrd="3" destOrd="0" parTransId="{5BE77C88-D0E5-43E5-88E8-FC0E192FD38E}" sibTransId="{2C8EAF4B-36AD-4388-BCD1-CA5A7196F826}"/>
    <dgm:cxn modelId="{AB1C2EA5-3B9B-4CFA-9BA2-0399D7DC6840}" srcId="{9A65DA1B-3916-4B8D-B7E0-79E2C870B9C9}" destId="{26032A8C-FFB6-44DA-B7F4-42379D81EEB3}" srcOrd="4" destOrd="0" parTransId="{09747A96-5A33-4855-9DD8-3F25306CC913}" sibTransId="{D5614E8C-41A7-4E14-A6BF-09467833A3D4}"/>
    <dgm:cxn modelId="{ABCFEDC6-5E75-4A19-81B6-04CA7C42D843}" type="presOf" srcId="{475DB876-B062-48AA-8DE0-4B5CF2E5C66B}" destId="{A89B9180-2D2F-4C05-8611-45224C6E964E}" srcOrd="0" destOrd="0" presId="urn:microsoft.com/office/officeart/2018/2/layout/IconLabelList"/>
    <dgm:cxn modelId="{490440D8-6140-4DEF-87DB-3F966439A64B}" type="presOf" srcId="{2B6F51CA-E19D-4688-93EB-37995AF74EFA}" destId="{0891116F-CCA7-4E9C-9DB4-9741546414DE}" srcOrd="0" destOrd="0" presId="urn:microsoft.com/office/officeart/2018/2/layout/IconLabelList"/>
    <dgm:cxn modelId="{347C6ED9-66CB-4270-B338-FB10712BDBDF}" type="presOf" srcId="{9A65DA1B-3916-4B8D-B7E0-79E2C870B9C9}" destId="{9C4824DC-A882-425D-A256-DA80DDAE9FF0}" srcOrd="0" destOrd="0" presId="urn:microsoft.com/office/officeart/2018/2/layout/IconLabelList"/>
    <dgm:cxn modelId="{0D0709C5-5C62-42E8-893A-B53E8812C584}" type="presParOf" srcId="{9C4824DC-A882-425D-A256-DA80DDAE9FF0}" destId="{2C675F25-9CF9-4880-A4F4-54D60497C715}" srcOrd="0" destOrd="0" presId="urn:microsoft.com/office/officeart/2018/2/layout/IconLabelList"/>
    <dgm:cxn modelId="{F912FCCA-8565-4BED-80BB-72940A7FCEAD}" type="presParOf" srcId="{2C675F25-9CF9-4880-A4F4-54D60497C715}" destId="{07F0BDC2-314F-4E39-9ECC-1755E39B0A31}" srcOrd="0" destOrd="0" presId="urn:microsoft.com/office/officeart/2018/2/layout/IconLabelList"/>
    <dgm:cxn modelId="{E055A63C-DFF8-43BC-B2E3-D8CE7BD11683}" type="presParOf" srcId="{2C675F25-9CF9-4880-A4F4-54D60497C715}" destId="{76E8F27A-5B32-4DA0-9C06-74BED19D7233}" srcOrd="1" destOrd="0" presId="urn:microsoft.com/office/officeart/2018/2/layout/IconLabelList"/>
    <dgm:cxn modelId="{DCF6B5D5-BBEB-441F-BA95-D11E977DFFE0}" type="presParOf" srcId="{2C675F25-9CF9-4880-A4F4-54D60497C715}" destId="{A89B9180-2D2F-4C05-8611-45224C6E964E}" srcOrd="2" destOrd="0" presId="urn:microsoft.com/office/officeart/2018/2/layout/IconLabelList"/>
    <dgm:cxn modelId="{9C13C988-6913-4F35-9DF3-934758DE7A0E}" type="presParOf" srcId="{9C4824DC-A882-425D-A256-DA80DDAE9FF0}" destId="{8102AF62-DAEF-41DF-8D87-0C1376D75AEC}" srcOrd="1" destOrd="0" presId="urn:microsoft.com/office/officeart/2018/2/layout/IconLabelList"/>
    <dgm:cxn modelId="{B0627800-98EF-49A9-A8DA-A18D8D145ED7}" type="presParOf" srcId="{9C4824DC-A882-425D-A256-DA80DDAE9FF0}" destId="{A7AC756E-B877-486A-9EC1-D31D6C1868D3}" srcOrd="2" destOrd="0" presId="urn:microsoft.com/office/officeart/2018/2/layout/IconLabelList"/>
    <dgm:cxn modelId="{4CACF04E-E5C6-44C8-B69F-00AFDFB16E38}" type="presParOf" srcId="{A7AC756E-B877-486A-9EC1-D31D6C1868D3}" destId="{F2042E69-2E9B-4707-9320-BC20A76AF4C6}" srcOrd="0" destOrd="0" presId="urn:microsoft.com/office/officeart/2018/2/layout/IconLabelList"/>
    <dgm:cxn modelId="{689894B3-2AAE-4328-9A8B-2423E20EDBE5}" type="presParOf" srcId="{A7AC756E-B877-486A-9EC1-D31D6C1868D3}" destId="{A8DE5BAD-A6BA-4802-8923-39EA851E7CDF}" srcOrd="1" destOrd="0" presId="urn:microsoft.com/office/officeart/2018/2/layout/IconLabelList"/>
    <dgm:cxn modelId="{A211FB89-AE0B-41C6-B96D-C3BA60BF5F6C}" type="presParOf" srcId="{A7AC756E-B877-486A-9EC1-D31D6C1868D3}" destId="{8CE1BACA-8F5E-447E-990B-983A8D115B19}" srcOrd="2" destOrd="0" presId="urn:microsoft.com/office/officeart/2018/2/layout/IconLabelList"/>
    <dgm:cxn modelId="{E6A67209-09DA-417A-8EBD-0EBDE2B6B17D}" type="presParOf" srcId="{9C4824DC-A882-425D-A256-DA80DDAE9FF0}" destId="{0815A5D5-DBF8-45E8-9D7C-1F3804014F11}" srcOrd="3" destOrd="0" presId="urn:microsoft.com/office/officeart/2018/2/layout/IconLabelList"/>
    <dgm:cxn modelId="{F0BC1E1F-37DD-41E9-9995-4FC00F107B8E}" type="presParOf" srcId="{9C4824DC-A882-425D-A256-DA80DDAE9FF0}" destId="{C40020F4-0BFA-4DAE-B7F2-F093780053F9}" srcOrd="4" destOrd="0" presId="urn:microsoft.com/office/officeart/2018/2/layout/IconLabelList"/>
    <dgm:cxn modelId="{4025352E-9B4C-4C21-AE62-7DB7A0D7448E}" type="presParOf" srcId="{C40020F4-0BFA-4DAE-B7F2-F093780053F9}" destId="{19D6647F-BA52-4F26-9436-F144A4B17D51}" srcOrd="0" destOrd="0" presId="urn:microsoft.com/office/officeart/2018/2/layout/IconLabelList"/>
    <dgm:cxn modelId="{0B52FE0E-6995-41AC-B982-F4F76D513592}" type="presParOf" srcId="{C40020F4-0BFA-4DAE-B7F2-F093780053F9}" destId="{BD40D882-B56F-4BD8-9BFE-5EDC07BE9778}" srcOrd="1" destOrd="0" presId="urn:microsoft.com/office/officeart/2018/2/layout/IconLabelList"/>
    <dgm:cxn modelId="{A7F47BEB-9C96-4F4B-A1AF-9CAADEA6865B}" type="presParOf" srcId="{C40020F4-0BFA-4DAE-B7F2-F093780053F9}" destId="{0891116F-CCA7-4E9C-9DB4-9741546414DE}" srcOrd="2" destOrd="0" presId="urn:microsoft.com/office/officeart/2018/2/layout/IconLabelList"/>
    <dgm:cxn modelId="{DC965508-3944-464A-9F27-CBBB1C78112A}" type="presParOf" srcId="{9C4824DC-A882-425D-A256-DA80DDAE9FF0}" destId="{219CF5F3-AC9E-4C7C-A7EA-1F5C526310DF}" srcOrd="5" destOrd="0" presId="urn:microsoft.com/office/officeart/2018/2/layout/IconLabelList"/>
    <dgm:cxn modelId="{282056A1-723A-42E2-B119-B1263E75AFDE}" type="presParOf" srcId="{9C4824DC-A882-425D-A256-DA80DDAE9FF0}" destId="{CBCF59B3-37F6-43D7-8814-384493CF12AD}" srcOrd="6" destOrd="0" presId="urn:microsoft.com/office/officeart/2018/2/layout/IconLabelList"/>
    <dgm:cxn modelId="{7F61F502-E0AC-4EFC-ADD2-B0D18C8FADE1}" type="presParOf" srcId="{CBCF59B3-37F6-43D7-8814-384493CF12AD}" destId="{51FE1722-6241-4F4F-86BB-3E4584190852}" srcOrd="0" destOrd="0" presId="urn:microsoft.com/office/officeart/2018/2/layout/IconLabelList"/>
    <dgm:cxn modelId="{AE934267-FDB0-435D-8366-6C623042EFDE}" type="presParOf" srcId="{CBCF59B3-37F6-43D7-8814-384493CF12AD}" destId="{978B0582-5FAE-45FC-95BC-E8AFCA4E80BB}" srcOrd="1" destOrd="0" presId="urn:microsoft.com/office/officeart/2018/2/layout/IconLabelList"/>
    <dgm:cxn modelId="{4C1C9C2A-D8D9-4D4A-ADB6-FB6CABEA34F9}" type="presParOf" srcId="{CBCF59B3-37F6-43D7-8814-384493CF12AD}" destId="{0581B8AF-80B6-43E6-AB71-558C7BB39CAD}" srcOrd="2" destOrd="0" presId="urn:microsoft.com/office/officeart/2018/2/layout/IconLabelList"/>
    <dgm:cxn modelId="{C54F6452-A025-40C1-B680-4E831B474CA2}" type="presParOf" srcId="{9C4824DC-A882-425D-A256-DA80DDAE9FF0}" destId="{018CB812-A791-454D-99D5-03EA9AD021E0}" srcOrd="7" destOrd="0" presId="urn:microsoft.com/office/officeart/2018/2/layout/IconLabelList"/>
    <dgm:cxn modelId="{BF342984-74AE-4B18-8CE8-068F3B42F7E8}" type="presParOf" srcId="{9C4824DC-A882-425D-A256-DA80DDAE9FF0}" destId="{BE090418-4C01-4691-BB46-E96F3C930783}" srcOrd="8" destOrd="0" presId="urn:microsoft.com/office/officeart/2018/2/layout/IconLabelList"/>
    <dgm:cxn modelId="{5DBACFE6-E698-4B20-BCB4-922867B2F431}" type="presParOf" srcId="{BE090418-4C01-4691-BB46-E96F3C930783}" destId="{3C3C3ABE-E038-47EA-AE3A-61EA7C2EFBFC}" srcOrd="0" destOrd="0" presId="urn:microsoft.com/office/officeart/2018/2/layout/IconLabelList"/>
    <dgm:cxn modelId="{98BB02BD-4C88-4609-AF07-ECBEBA580740}" type="presParOf" srcId="{BE090418-4C01-4691-BB46-E96F3C930783}" destId="{AE04EBD9-F921-40B6-ACC8-5F5EF2C33213}" srcOrd="1" destOrd="0" presId="urn:microsoft.com/office/officeart/2018/2/layout/IconLabelList"/>
    <dgm:cxn modelId="{AD12E9D0-7078-4480-A15C-D5C780FB91E2}" type="presParOf" srcId="{BE090418-4C01-4691-BB46-E96F3C930783}" destId="{2A0D6B2E-ACA3-481A-85D0-9064B93A043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C615A2-2FCB-4FC6-9EC2-5DE5C8596B64}" type="doc">
      <dgm:prSet loTypeId="urn:microsoft.com/office/officeart/2016/7/layout/VerticalHollowAction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347746-2FCD-40D8-AC2D-1478E3A0442B}">
      <dgm:prSet/>
      <dgm:spPr/>
      <dgm:t>
        <a:bodyPr/>
        <a:lstStyle/>
        <a:p>
          <a:r>
            <a:rPr lang="en-US" dirty="0"/>
            <a:t>Lists</a:t>
          </a:r>
        </a:p>
      </dgm:t>
    </dgm:pt>
    <dgm:pt modelId="{6657826F-0EC8-48D8-968A-0FF87677B0F4}" type="parTrans" cxnId="{BEEF3DBF-CFAD-47BA-ACB5-E464C7C8A12B}">
      <dgm:prSet/>
      <dgm:spPr/>
      <dgm:t>
        <a:bodyPr/>
        <a:lstStyle/>
        <a:p>
          <a:endParaRPr lang="en-US"/>
        </a:p>
      </dgm:t>
    </dgm:pt>
    <dgm:pt modelId="{796A3AA7-0852-4A3B-81B3-1423A02529AB}" type="sibTrans" cxnId="{BEEF3DBF-CFAD-47BA-ACB5-E464C7C8A12B}">
      <dgm:prSet/>
      <dgm:spPr/>
      <dgm:t>
        <a:bodyPr/>
        <a:lstStyle/>
        <a:p>
          <a:endParaRPr lang="en-US"/>
        </a:p>
      </dgm:t>
    </dgm:pt>
    <dgm:pt modelId="{091F03A9-C0D2-4005-B4ED-70CD6716ED79}">
      <dgm:prSet/>
      <dgm:spPr/>
      <dgm:t>
        <a:bodyPr/>
        <a:lstStyle/>
        <a:p>
          <a:r>
            <a:rPr lang="en-US"/>
            <a:t>Use lists to store different information about a person</a:t>
          </a:r>
        </a:p>
      </dgm:t>
    </dgm:pt>
    <dgm:pt modelId="{DDEB1773-CD72-4ED0-BD9D-03C7E0EF6BCD}" type="parTrans" cxnId="{AB9198B8-D6CC-40BB-AA36-4EE5599880EC}">
      <dgm:prSet/>
      <dgm:spPr/>
      <dgm:t>
        <a:bodyPr/>
        <a:lstStyle/>
        <a:p>
          <a:endParaRPr lang="en-US"/>
        </a:p>
      </dgm:t>
    </dgm:pt>
    <dgm:pt modelId="{5FAD19AC-6967-4925-AAC8-CDB94A474852}" type="sibTrans" cxnId="{AB9198B8-D6CC-40BB-AA36-4EE5599880EC}">
      <dgm:prSet/>
      <dgm:spPr/>
      <dgm:t>
        <a:bodyPr/>
        <a:lstStyle/>
        <a:p>
          <a:endParaRPr lang="en-US"/>
        </a:p>
      </dgm:t>
    </dgm:pt>
    <dgm:pt modelId="{86E1A3ED-4714-4168-A38F-E2E141D1DC81}">
      <dgm:prSet/>
      <dgm:spPr/>
      <dgm:t>
        <a:bodyPr/>
        <a:lstStyle/>
        <a:p>
          <a:r>
            <a:rPr lang="en-US" dirty="0"/>
            <a:t>Info</a:t>
          </a:r>
        </a:p>
      </dgm:t>
    </dgm:pt>
    <dgm:pt modelId="{4D19AAB5-88DC-4E6C-A677-EE34B7370177}" type="parTrans" cxnId="{C340D731-C430-44CC-8F6D-BDD74B4257FC}">
      <dgm:prSet/>
      <dgm:spPr/>
      <dgm:t>
        <a:bodyPr/>
        <a:lstStyle/>
        <a:p>
          <a:endParaRPr lang="en-US"/>
        </a:p>
      </dgm:t>
    </dgm:pt>
    <dgm:pt modelId="{A1852E0B-BFD9-4672-9E3B-CE73590560A6}" type="sibTrans" cxnId="{C340D731-C430-44CC-8F6D-BDD74B4257FC}">
      <dgm:prSet/>
      <dgm:spPr/>
      <dgm:t>
        <a:bodyPr/>
        <a:lstStyle/>
        <a:p>
          <a:endParaRPr lang="en-US"/>
        </a:p>
      </dgm:t>
    </dgm:pt>
    <dgm:pt modelId="{5C9ADF98-F878-42CB-A49B-D04E386FE0B3}">
      <dgm:prSet/>
      <dgm:spPr/>
      <dgm:t>
        <a:bodyPr/>
        <a:lstStyle/>
        <a:p>
          <a:r>
            <a:rPr lang="en-US" dirty="0"/>
            <a:t>Name, age, nationality</a:t>
          </a:r>
        </a:p>
      </dgm:t>
    </dgm:pt>
    <dgm:pt modelId="{E48A021A-8FC1-4E83-8690-08A75E567D5F}" type="parTrans" cxnId="{68305078-2E04-4A31-B043-E5FF79BA19E5}">
      <dgm:prSet/>
      <dgm:spPr/>
      <dgm:t>
        <a:bodyPr/>
        <a:lstStyle/>
        <a:p>
          <a:endParaRPr lang="en-US"/>
        </a:p>
      </dgm:t>
    </dgm:pt>
    <dgm:pt modelId="{23CC5806-E812-44C8-B2AF-90CD7AD09D88}" type="sibTrans" cxnId="{68305078-2E04-4A31-B043-E5FF79BA19E5}">
      <dgm:prSet/>
      <dgm:spPr/>
      <dgm:t>
        <a:bodyPr/>
        <a:lstStyle/>
        <a:p>
          <a:endParaRPr lang="en-US"/>
        </a:p>
      </dgm:t>
    </dgm:pt>
    <dgm:pt modelId="{1309D024-03BC-489D-BF38-5BBD3DDC2F81}">
      <dgm:prSet/>
      <dgm:spPr/>
      <dgm:t>
        <a:bodyPr/>
        <a:lstStyle/>
        <a:p>
          <a:r>
            <a:rPr lang="en-US" dirty="0"/>
            <a:t>Separate</a:t>
          </a:r>
        </a:p>
      </dgm:t>
    </dgm:pt>
    <dgm:pt modelId="{E6F8F762-FC78-4A4D-952E-E9F8650397CD}" type="parTrans" cxnId="{4DF3CDA6-3E27-44B0-92E2-1F7FCE3C2EAB}">
      <dgm:prSet/>
      <dgm:spPr/>
      <dgm:t>
        <a:bodyPr/>
        <a:lstStyle/>
        <a:p>
          <a:endParaRPr lang="en-US"/>
        </a:p>
      </dgm:t>
    </dgm:pt>
    <dgm:pt modelId="{86290929-4182-44EF-A82F-17F7D60B75AF}" type="sibTrans" cxnId="{4DF3CDA6-3E27-44B0-92E2-1F7FCE3C2EAB}">
      <dgm:prSet/>
      <dgm:spPr/>
      <dgm:t>
        <a:bodyPr/>
        <a:lstStyle/>
        <a:p>
          <a:endParaRPr lang="en-US"/>
        </a:p>
      </dgm:t>
    </dgm:pt>
    <dgm:pt modelId="{719E9A18-A58B-4969-8CB7-AA413781712A}">
      <dgm:prSet/>
      <dgm:spPr/>
      <dgm:t>
        <a:bodyPr/>
        <a:lstStyle/>
        <a:p>
          <a:r>
            <a:rPr lang="en-US"/>
            <a:t>Have a separate list for each type of information</a:t>
          </a:r>
        </a:p>
      </dgm:t>
    </dgm:pt>
    <dgm:pt modelId="{89170EB3-4FF6-4EDF-968D-D4065DE8F1EA}" type="parTrans" cxnId="{60E40C46-8155-44AD-B8E4-B139D662A276}">
      <dgm:prSet/>
      <dgm:spPr/>
      <dgm:t>
        <a:bodyPr/>
        <a:lstStyle/>
        <a:p>
          <a:endParaRPr lang="en-US"/>
        </a:p>
      </dgm:t>
    </dgm:pt>
    <dgm:pt modelId="{738185C5-016B-4C61-903C-32864AA501DF}" type="sibTrans" cxnId="{60E40C46-8155-44AD-B8E4-B139D662A276}">
      <dgm:prSet/>
      <dgm:spPr/>
      <dgm:t>
        <a:bodyPr/>
        <a:lstStyle/>
        <a:p>
          <a:endParaRPr lang="en-US"/>
        </a:p>
      </dgm:t>
    </dgm:pt>
    <dgm:pt modelId="{57A4F62F-0078-4A73-AD2B-2B3F4377260D}">
      <dgm:prSet/>
      <dgm:spPr/>
      <dgm:t>
        <a:bodyPr/>
        <a:lstStyle/>
        <a:p>
          <a:r>
            <a:rPr lang="en-US"/>
            <a:t>Ask</a:t>
          </a:r>
        </a:p>
      </dgm:t>
    </dgm:pt>
    <dgm:pt modelId="{78283BA5-ECD9-44EF-A970-B11BD1D09296}" type="parTrans" cxnId="{A2568B94-889F-448B-A5D3-42361CDE2C41}">
      <dgm:prSet/>
      <dgm:spPr/>
      <dgm:t>
        <a:bodyPr/>
        <a:lstStyle/>
        <a:p>
          <a:endParaRPr lang="en-US"/>
        </a:p>
      </dgm:t>
    </dgm:pt>
    <dgm:pt modelId="{728DE925-B938-4F0E-9C40-3879B4869883}" type="sibTrans" cxnId="{A2568B94-889F-448B-A5D3-42361CDE2C41}">
      <dgm:prSet/>
      <dgm:spPr/>
      <dgm:t>
        <a:bodyPr/>
        <a:lstStyle/>
        <a:p>
          <a:endParaRPr lang="en-US"/>
        </a:p>
      </dgm:t>
    </dgm:pt>
    <dgm:pt modelId="{CEC137B0-83EA-4964-B8E1-B62CC30E8F3C}">
      <dgm:prSet/>
      <dgm:spPr/>
      <dgm:t>
        <a:bodyPr/>
        <a:lstStyle/>
        <a:p>
          <a:r>
            <a:rPr lang="en-US"/>
            <a:t>Ask user how many profiles he wants to make</a:t>
          </a:r>
        </a:p>
      </dgm:t>
    </dgm:pt>
    <dgm:pt modelId="{18DF2A0E-9296-4EBF-9FDF-8EC2FCCB5ACF}" type="parTrans" cxnId="{030F43E0-482F-43B6-B080-5795DB82388C}">
      <dgm:prSet/>
      <dgm:spPr/>
      <dgm:t>
        <a:bodyPr/>
        <a:lstStyle/>
        <a:p>
          <a:endParaRPr lang="en-US"/>
        </a:p>
      </dgm:t>
    </dgm:pt>
    <dgm:pt modelId="{D24DFE62-7142-4C1A-8BE4-80FAE9721208}" type="sibTrans" cxnId="{030F43E0-482F-43B6-B080-5795DB82388C}">
      <dgm:prSet/>
      <dgm:spPr/>
      <dgm:t>
        <a:bodyPr/>
        <a:lstStyle/>
        <a:p>
          <a:endParaRPr lang="en-US"/>
        </a:p>
      </dgm:t>
    </dgm:pt>
    <dgm:pt modelId="{179C577F-CFD5-4EED-AB23-0BD03C0FAEB8}">
      <dgm:prSet/>
      <dgm:spPr/>
      <dgm:t>
        <a:bodyPr/>
        <a:lstStyle/>
        <a:p>
          <a:r>
            <a:rPr lang="en-US"/>
            <a:t>Store</a:t>
          </a:r>
        </a:p>
      </dgm:t>
    </dgm:pt>
    <dgm:pt modelId="{C7E7D80A-66E2-42E9-8F5C-56570712C374}" type="parTrans" cxnId="{9F868752-B386-4308-94B0-65EC42F5F459}">
      <dgm:prSet/>
      <dgm:spPr/>
      <dgm:t>
        <a:bodyPr/>
        <a:lstStyle/>
        <a:p>
          <a:endParaRPr lang="en-US"/>
        </a:p>
      </dgm:t>
    </dgm:pt>
    <dgm:pt modelId="{337CF712-CA42-4504-BEC3-9817C10715B7}" type="sibTrans" cxnId="{9F868752-B386-4308-94B0-65EC42F5F459}">
      <dgm:prSet/>
      <dgm:spPr/>
      <dgm:t>
        <a:bodyPr/>
        <a:lstStyle/>
        <a:p>
          <a:endParaRPr lang="en-US"/>
        </a:p>
      </dgm:t>
    </dgm:pt>
    <dgm:pt modelId="{F825CF23-B1D6-4EDD-91EB-DB7A03ECE2A0}">
      <dgm:prSet/>
      <dgm:spPr/>
      <dgm:t>
        <a:bodyPr/>
        <a:lstStyle/>
        <a:p>
          <a:r>
            <a:rPr lang="en-US"/>
            <a:t>Store the information in each list</a:t>
          </a:r>
        </a:p>
      </dgm:t>
    </dgm:pt>
    <dgm:pt modelId="{7A42525E-5DBE-42E4-982C-70C648F56ABA}" type="parTrans" cxnId="{97ADD485-F5B5-43E2-B8A7-D7D5065741CE}">
      <dgm:prSet/>
      <dgm:spPr/>
      <dgm:t>
        <a:bodyPr/>
        <a:lstStyle/>
        <a:p>
          <a:endParaRPr lang="en-US"/>
        </a:p>
      </dgm:t>
    </dgm:pt>
    <dgm:pt modelId="{6682A10D-BA7C-489C-A22F-6F32E3AC1956}" type="sibTrans" cxnId="{97ADD485-F5B5-43E2-B8A7-D7D5065741CE}">
      <dgm:prSet/>
      <dgm:spPr/>
      <dgm:t>
        <a:bodyPr/>
        <a:lstStyle/>
        <a:p>
          <a:endParaRPr lang="en-US"/>
        </a:p>
      </dgm:t>
    </dgm:pt>
    <dgm:pt modelId="{FEA72694-3D01-4B5F-94E5-0C561BB2F741}">
      <dgm:prSet/>
      <dgm:spPr/>
      <dgm:t>
        <a:bodyPr/>
        <a:lstStyle/>
        <a:p>
          <a:r>
            <a:rPr lang="en-US"/>
            <a:t>Print out</a:t>
          </a:r>
        </a:p>
      </dgm:t>
    </dgm:pt>
    <dgm:pt modelId="{28615DBA-C4E8-4B51-A348-7F4FE1CC2DE8}" type="parTrans" cxnId="{472849F9-1EE7-46BA-8860-8538C42CBA92}">
      <dgm:prSet/>
      <dgm:spPr/>
      <dgm:t>
        <a:bodyPr/>
        <a:lstStyle/>
        <a:p>
          <a:endParaRPr lang="en-US"/>
        </a:p>
      </dgm:t>
    </dgm:pt>
    <dgm:pt modelId="{4EE926EE-E2BA-49AC-B3CA-078F750E9C60}" type="sibTrans" cxnId="{472849F9-1EE7-46BA-8860-8538C42CBA92}">
      <dgm:prSet/>
      <dgm:spPr/>
      <dgm:t>
        <a:bodyPr/>
        <a:lstStyle/>
        <a:p>
          <a:endParaRPr lang="en-US"/>
        </a:p>
      </dgm:t>
    </dgm:pt>
    <dgm:pt modelId="{C3732713-CA24-436B-B1A9-67CED290EF0F}">
      <dgm:prSet/>
      <dgm:spPr/>
      <dgm:t>
        <a:bodyPr/>
        <a:lstStyle/>
        <a:p>
          <a:r>
            <a:rPr lang="en-US"/>
            <a:t>Finally print out the profiles nicely</a:t>
          </a:r>
        </a:p>
      </dgm:t>
    </dgm:pt>
    <dgm:pt modelId="{1D3863AA-D161-452B-86BA-1E38DC060A94}" type="parTrans" cxnId="{AD8BBBE7-D096-4B46-8524-B7F01AB49A02}">
      <dgm:prSet/>
      <dgm:spPr/>
      <dgm:t>
        <a:bodyPr/>
        <a:lstStyle/>
        <a:p>
          <a:endParaRPr lang="en-US"/>
        </a:p>
      </dgm:t>
    </dgm:pt>
    <dgm:pt modelId="{A8706FF0-569B-49F2-89CA-A1ADDC26A273}" type="sibTrans" cxnId="{AD8BBBE7-D096-4B46-8524-B7F01AB49A02}">
      <dgm:prSet/>
      <dgm:spPr/>
      <dgm:t>
        <a:bodyPr/>
        <a:lstStyle/>
        <a:p>
          <a:endParaRPr lang="en-US"/>
        </a:p>
      </dgm:t>
    </dgm:pt>
    <dgm:pt modelId="{542E6807-A4C3-DC44-A34F-3BA042223955}" type="pres">
      <dgm:prSet presAssocID="{71C615A2-2FCB-4FC6-9EC2-5DE5C8596B64}" presName="Name0" presStyleCnt="0">
        <dgm:presLayoutVars>
          <dgm:dir/>
          <dgm:animLvl val="lvl"/>
          <dgm:resizeHandles val="exact"/>
        </dgm:presLayoutVars>
      </dgm:prSet>
      <dgm:spPr/>
    </dgm:pt>
    <dgm:pt modelId="{BCAC8638-6C3C-144A-B573-1355424BB847}" type="pres">
      <dgm:prSet presAssocID="{EC347746-2FCD-40D8-AC2D-1478E3A0442B}" presName="linNode" presStyleCnt="0"/>
      <dgm:spPr/>
    </dgm:pt>
    <dgm:pt modelId="{BA3D7283-21C1-DB46-B8A3-EC484BDCC95A}" type="pres">
      <dgm:prSet presAssocID="{EC347746-2FCD-40D8-AC2D-1478E3A0442B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DBDE4820-1958-574A-A749-98C17ED8B486}" type="pres">
      <dgm:prSet presAssocID="{EC347746-2FCD-40D8-AC2D-1478E3A0442B}" presName="descendantText" presStyleLbl="alignNode1" presStyleIdx="0" presStyleCnt="6">
        <dgm:presLayoutVars>
          <dgm:bulletEnabled/>
        </dgm:presLayoutVars>
      </dgm:prSet>
      <dgm:spPr/>
    </dgm:pt>
    <dgm:pt modelId="{9C18CF8A-62C7-0340-AC18-ABDDF5243023}" type="pres">
      <dgm:prSet presAssocID="{796A3AA7-0852-4A3B-81B3-1423A02529AB}" presName="sp" presStyleCnt="0"/>
      <dgm:spPr/>
    </dgm:pt>
    <dgm:pt modelId="{AE0459B9-2A06-A94A-AE7C-3303CDD1F0C1}" type="pres">
      <dgm:prSet presAssocID="{86E1A3ED-4714-4168-A38F-E2E141D1DC81}" presName="linNode" presStyleCnt="0"/>
      <dgm:spPr/>
    </dgm:pt>
    <dgm:pt modelId="{0DADF980-6867-9942-BAE4-98BB48577DB1}" type="pres">
      <dgm:prSet presAssocID="{86E1A3ED-4714-4168-A38F-E2E141D1DC81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82405974-9D9E-F845-AF8D-3444FEECDF9C}" type="pres">
      <dgm:prSet presAssocID="{86E1A3ED-4714-4168-A38F-E2E141D1DC81}" presName="descendantText" presStyleLbl="alignNode1" presStyleIdx="1" presStyleCnt="6">
        <dgm:presLayoutVars>
          <dgm:bulletEnabled/>
        </dgm:presLayoutVars>
      </dgm:prSet>
      <dgm:spPr/>
    </dgm:pt>
    <dgm:pt modelId="{6CA5E965-0BF9-0E49-A28B-58959ECC9C76}" type="pres">
      <dgm:prSet presAssocID="{A1852E0B-BFD9-4672-9E3B-CE73590560A6}" presName="sp" presStyleCnt="0"/>
      <dgm:spPr/>
    </dgm:pt>
    <dgm:pt modelId="{475E7ACE-545A-1249-9A7E-1446919B23DE}" type="pres">
      <dgm:prSet presAssocID="{1309D024-03BC-489D-BF38-5BBD3DDC2F81}" presName="linNode" presStyleCnt="0"/>
      <dgm:spPr/>
    </dgm:pt>
    <dgm:pt modelId="{8480E5A1-FA96-754F-BBEE-69D18A84B215}" type="pres">
      <dgm:prSet presAssocID="{1309D024-03BC-489D-BF38-5BBD3DDC2F81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40FA4D24-0DC8-A146-9FAD-336F3576DF11}" type="pres">
      <dgm:prSet presAssocID="{1309D024-03BC-489D-BF38-5BBD3DDC2F81}" presName="descendantText" presStyleLbl="alignNode1" presStyleIdx="2" presStyleCnt="6">
        <dgm:presLayoutVars>
          <dgm:bulletEnabled/>
        </dgm:presLayoutVars>
      </dgm:prSet>
      <dgm:spPr/>
    </dgm:pt>
    <dgm:pt modelId="{188FE3F9-B3CC-B043-BC0D-4844B42C2676}" type="pres">
      <dgm:prSet presAssocID="{86290929-4182-44EF-A82F-17F7D60B75AF}" presName="sp" presStyleCnt="0"/>
      <dgm:spPr/>
    </dgm:pt>
    <dgm:pt modelId="{FDC05C30-4942-DC49-BA35-9E7A361F26F5}" type="pres">
      <dgm:prSet presAssocID="{57A4F62F-0078-4A73-AD2B-2B3F4377260D}" presName="linNode" presStyleCnt="0"/>
      <dgm:spPr/>
    </dgm:pt>
    <dgm:pt modelId="{816AF555-A788-894F-99C8-498428DBBBEB}" type="pres">
      <dgm:prSet presAssocID="{57A4F62F-0078-4A73-AD2B-2B3F4377260D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C9426447-8332-D646-B3AC-308D01D4309D}" type="pres">
      <dgm:prSet presAssocID="{57A4F62F-0078-4A73-AD2B-2B3F4377260D}" presName="descendantText" presStyleLbl="alignNode1" presStyleIdx="3" presStyleCnt="6">
        <dgm:presLayoutVars>
          <dgm:bulletEnabled/>
        </dgm:presLayoutVars>
      </dgm:prSet>
      <dgm:spPr/>
    </dgm:pt>
    <dgm:pt modelId="{04C60015-0591-7A42-85B6-E9FC2C33D728}" type="pres">
      <dgm:prSet presAssocID="{728DE925-B938-4F0E-9C40-3879B4869883}" presName="sp" presStyleCnt="0"/>
      <dgm:spPr/>
    </dgm:pt>
    <dgm:pt modelId="{7FE23F9A-C3DA-C442-A3E5-063CA00B88E6}" type="pres">
      <dgm:prSet presAssocID="{179C577F-CFD5-4EED-AB23-0BD03C0FAEB8}" presName="linNode" presStyleCnt="0"/>
      <dgm:spPr/>
    </dgm:pt>
    <dgm:pt modelId="{AB5AFF41-213C-D645-913D-D63188BD2508}" type="pres">
      <dgm:prSet presAssocID="{179C577F-CFD5-4EED-AB23-0BD03C0FAEB8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413E0776-5E3E-EC46-97DE-3A5660D61ED8}" type="pres">
      <dgm:prSet presAssocID="{179C577F-CFD5-4EED-AB23-0BD03C0FAEB8}" presName="descendantText" presStyleLbl="alignNode1" presStyleIdx="4" presStyleCnt="6">
        <dgm:presLayoutVars>
          <dgm:bulletEnabled/>
        </dgm:presLayoutVars>
      </dgm:prSet>
      <dgm:spPr/>
    </dgm:pt>
    <dgm:pt modelId="{141FFEFF-7F15-C849-A2BD-F702AE7BD200}" type="pres">
      <dgm:prSet presAssocID="{337CF712-CA42-4504-BEC3-9817C10715B7}" presName="sp" presStyleCnt="0"/>
      <dgm:spPr/>
    </dgm:pt>
    <dgm:pt modelId="{D02C9C80-3D7B-C942-AD91-5CD00A8F0BE7}" type="pres">
      <dgm:prSet presAssocID="{FEA72694-3D01-4B5F-94E5-0C561BB2F741}" presName="linNode" presStyleCnt="0"/>
      <dgm:spPr/>
    </dgm:pt>
    <dgm:pt modelId="{5FCB94C4-4662-D547-960D-18C551DFF78A}" type="pres">
      <dgm:prSet presAssocID="{FEA72694-3D01-4B5F-94E5-0C561BB2F741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D79CBE23-9AC8-AA4C-AACA-9CABAC8DDF4F}" type="pres">
      <dgm:prSet presAssocID="{FEA72694-3D01-4B5F-94E5-0C561BB2F741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8823C10F-228A-104A-A6E6-5E16EA6B9EC1}" type="presOf" srcId="{5C9ADF98-F878-42CB-A49B-D04E386FE0B3}" destId="{82405974-9D9E-F845-AF8D-3444FEECDF9C}" srcOrd="0" destOrd="0" presId="urn:microsoft.com/office/officeart/2016/7/layout/VerticalHollowActionList"/>
    <dgm:cxn modelId="{F142A12D-0947-1546-ADD6-975468EA5CB4}" type="presOf" srcId="{CEC137B0-83EA-4964-B8E1-B62CC30E8F3C}" destId="{C9426447-8332-D646-B3AC-308D01D4309D}" srcOrd="0" destOrd="0" presId="urn:microsoft.com/office/officeart/2016/7/layout/VerticalHollowActionList"/>
    <dgm:cxn modelId="{C340D731-C430-44CC-8F6D-BDD74B4257FC}" srcId="{71C615A2-2FCB-4FC6-9EC2-5DE5C8596B64}" destId="{86E1A3ED-4714-4168-A38F-E2E141D1DC81}" srcOrd="1" destOrd="0" parTransId="{4D19AAB5-88DC-4E6C-A677-EE34B7370177}" sibTransId="{A1852E0B-BFD9-4672-9E3B-CE73590560A6}"/>
    <dgm:cxn modelId="{DD9DF73B-EB30-FD43-AE6F-4C25C80F038B}" type="presOf" srcId="{719E9A18-A58B-4969-8CB7-AA413781712A}" destId="{40FA4D24-0DC8-A146-9FAD-336F3576DF11}" srcOrd="0" destOrd="0" presId="urn:microsoft.com/office/officeart/2016/7/layout/VerticalHollowActionList"/>
    <dgm:cxn modelId="{60E40C46-8155-44AD-B8E4-B139D662A276}" srcId="{1309D024-03BC-489D-BF38-5BBD3DDC2F81}" destId="{719E9A18-A58B-4969-8CB7-AA413781712A}" srcOrd="0" destOrd="0" parTransId="{89170EB3-4FF6-4EDF-968D-D4065DE8F1EA}" sibTransId="{738185C5-016B-4C61-903C-32864AA501DF}"/>
    <dgm:cxn modelId="{9F868752-B386-4308-94B0-65EC42F5F459}" srcId="{71C615A2-2FCB-4FC6-9EC2-5DE5C8596B64}" destId="{179C577F-CFD5-4EED-AB23-0BD03C0FAEB8}" srcOrd="4" destOrd="0" parTransId="{C7E7D80A-66E2-42E9-8F5C-56570712C374}" sibTransId="{337CF712-CA42-4504-BEC3-9817C10715B7}"/>
    <dgm:cxn modelId="{A3481159-98CA-164A-B69F-DBECB99B00B7}" type="presOf" srcId="{091F03A9-C0D2-4005-B4ED-70CD6716ED79}" destId="{DBDE4820-1958-574A-A749-98C17ED8B486}" srcOrd="0" destOrd="0" presId="urn:microsoft.com/office/officeart/2016/7/layout/VerticalHollowActionList"/>
    <dgm:cxn modelId="{E7E0645F-BA71-9E43-B2A5-2286F5A40483}" type="presOf" srcId="{86E1A3ED-4714-4168-A38F-E2E141D1DC81}" destId="{0DADF980-6867-9942-BAE4-98BB48577DB1}" srcOrd="0" destOrd="0" presId="urn:microsoft.com/office/officeart/2016/7/layout/VerticalHollowActionList"/>
    <dgm:cxn modelId="{B77F2468-2576-D645-8FDA-33A6DA5777E6}" type="presOf" srcId="{179C577F-CFD5-4EED-AB23-0BD03C0FAEB8}" destId="{AB5AFF41-213C-D645-913D-D63188BD2508}" srcOrd="0" destOrd="0" presId="urn:microsoft.com/office/officeart/2016/7/layout/VerticalHollowActionList"/>
    <dgm:cxn modelId="{68305078-2E04-4A31-B043-E5FF79BA19E5}" srcId="{86E1A3ED-4714-4168-A38F-E2E141D1DC81}" destId="{5C9ADF98-F878-42CB-A49B-D04E386FE0B3}" srcOrd="0" destOrd="0" parTransId="{E48A021A-8FC1-4E83-8690-08A75E567D5F}" sibTransId="{23CC5806-E812-44C8-B2AF-90CD7AD09D88}"/>
    <dgm:cxn modelId="{EA7E187C-58F5-3841-9126-BB18FD1375FC}" type="presOf" srcId="{71C615A2-2FCB-4FC6-9EC2-5DE5C8596B64}" destId="{542E6807-A4C3-DC44-A34F-3BA042223955}" srcOrd="0" destOrd="0" presId="urn:microsoft.com/office/officeart/2016/7/layout/VerticalHollowActionList"/>
    <dgm:cxn modelId="{97ADD485-F5B5-43E2-B8A7-D7D5065741CE}" srcId="{179C577F-CFD5-4EED-AB23-0BD03C0FAEB8}" destId="{F825CF23-B1D6-4EDD-91EB-DB7A03ECE2A0}" srcOrd="0" destOrd="0" parTransId="{7A42525E-5DBE-42E4-982C-70C648F56ABA}" sibTransId="{6682A10D-BA7C-489C-A22F-6F32E3AC1956}"/>
    <dgm:cxn modelId="{A2568B94-889F-448B-A5D3-42361CDE2C41}" srcId="{71C615A2-2FCB-4FC6-9EC2-5DE5C8596B64}" destId="{57A4F62F-0078-4A73-AD2B-2B3F4377260D}" srcOrd="3" destOrd="0" parTransId="{78283BA5-ECD9-44EF-A970-B11BD1D09296}" sibTransId="{728DE925-B938-4F0E-9C40-3879B4869883}"/>
    <dgm:cxn modelId="{4DF3CDA6-3E27-44B0-92E2-1F7FCE3C2EAB}" srcId="{71C615A2-2FCB-4FC6-9EC2-5DE5C8596B64}" destId="{1309D024-03BC-489D-BF38-5BBD3DDC2F81}" srcOrd="2" destOrd="0" parTransId="{E6F8F762-FC78-4A4D-952E-E9F8650397CD}" sibTransId="{86290929-4182-44EF-A82F-17F7D60B75AF}"/>
    <dgm:cxn modelId="{A07184A7-BBF2-9C4A-8449-F27F6CD917A7}" type="presOf" srcId="{57A4F62F-0078-4A73-AD2B-2B3F4377260D}" destId="{816AF555-A788-894F-99C8-498428DBBBEB}" srcOrd="0" destOrd="0" presId="urn:microsoft.com/office/officeart/2016/7/layout/VerticalHollowActionList"/>
    <dgm:cxn modelId="{AB9198B8-D6CC-40BB-AA36-4EE5599880EC}" srcId="{EC347746-2FCD-40D8-AC2D-1478E3A0442B}" destId="{091F03A9-C0D2-4005-B4ED-70CD6716ED79}" srcOrd="0" destOrd="0" parTransId="{DDEB1773-CD72-4ED0-BD9D-03C7E0EF6BCD}" sibTransId="{5FAD19AC-6967-4925-AAC8-CDB94A474852}"/>
    <dgm:cxn modelId="{BEEF3DBF-CFAD-47BA-ACB5-E464C7C8A12B}" srcId="{71C615A2-2FCB-4FC6-9EC2-5DE5C8596B64}" destId="{EC347746-2FCD-40D8-AC2D-1478E3A0442B}" srcOrd="0" destOrd="0" parTransId="{6657826F-0EC8-48D8-968A-0FF87677B0F4}" sibTransId="{796A3AA7-0852-4A3B-81B3-1423A02529AB}"/>
    <dgm:cxn modelId="{169117D2-5708-E54F-9562-5FE07464A7C7}" type="presOf" srcId="{F825CF23-B1D6-4EDD-91EB-DB7A03ECE2A0}" destId="{413E0776-5E3E-EC46-97DE-3A5660D61ED8}" srcOrd="0" destOrd="0" presId="urn:microsoft.com/office/officeart/2016/7/layout/VerticalHollowActionList"/>
    <dgm:cxn modelId="{B7718FD4-896A-8E46-BCAB-AB1E49E2F278}" type="presOf" srcId="{1309D024-03BC-489D-BF38-5BBD3DDC2F81}" destId="{8480E5A1-FA96-754F-BBEE-69D18A84B215}" srcOrd="0" destOrd="0" presId="urn:microsoft.com/office/officeart/2016/7/layout/VerticalHollowActionList"/>
    <dgm:cxn modelId="{03F069D6-F33B-3347-AF77-17CF5536EF2E}" type="presOf" srcId="{EC347746-2FCD-40D8-AC2D-1478E3A0442B}" destId="{BA3D7283-21C1-DB46-B8A3-EC484BDCC95A}" srcOrd="0" destOrd="0" presId="urn:microsoft.com/office/officeart/2016/7/layout/VerticalHollowActionList"/>
    <dgm:cxn modelId="{030F43E0-482F-43B6-B080-5795DB82388C}" srcId="{57A4F62F-0078-4A73-AD2B-2B3F4377260D}" destId="{CEC137B0-83EA-4964-B8E1-B62CC30E8F3C}" srcOrd="0" destOrd="0" parTransId="{18DF2A0E-9296-4EBF-9FDF-8EC2FCCB5ACF}" sibTransId="{D24DFE62-7142-4C1A-8BE4-80FAE9721208}"/>
    <dgm:cxn modelId="{AD8BBBE7-D096-4B46-8524-B7F01AB49A02}" srcId="{FEA72694-3D01-4B5F-94E5-0C561BB2F741}" destId="{C3732713-CA24-436B-B1A9-67CED290EF0F}" srcOrd="0" destOrd="0" parTransId="{1D3863AA-D161-452B-86BA-1E38DC060A94}" sibTransId="{A8706FF0-569B-49F2-89CA-A1ADDC26A273}"/>
    <dgm:cxn modelId="{887598EC-D321-5043-BD3D-BCF9783F6A69}" type="presOf" srcId="{FEA72694-3D01-4B5F-94E5-0C561BB2F741}" destId="{5FCB94C4-4662-D547-960D-18C551DFF78A}" srcOrd="0" destOrd="0" presId="urn:microsoft.com/office/officeart/2016/7/layout/VerticalHollowActionList"/>
    <dgm:cxn modelId="{D00044ED-FBE2-BF42-99E5-866D79F5B87B}" type="presOf" srcId="{C3732713-CA24-436B-B1A9-67CED290EF0F}" destId="{D79CBE23-9AC8-AA4C-AACA-9CABAC8DDF4F}" srcOrd="0" destOrd="0" presId="urn:microsoft.com/office/officeart/2016/7/layout/VerticalHollowActionList"/>
    <dgm:cxn modelId="{472849F9-1EE7-46BA-8860-8538C42CBA92}" srcId="{71C615A2-2FCB-4FC6-9EC2-5DE5C8596B64}" destId="{FEA72694-3D01-4B5F-94E5-0C561BB2F741}" srcOrd="5" destOrd="0" parTransId="{28615DBA-C4E8-4B51-A348-7F4FE1CC2DE8}" sibTransId="{4EE926EE-E2BA-49AC-B3CA-078F750E9C60}"/>
    <dgm:cxn modelId="{DE6BCAF5-B0C4-964C-84EA-AEF828D8C68F}" type="presParOf" srcId="{542E6807-A4C3-DC44-A34F-3BA042223955}" destId="{BCAC8638-6C3C-144A-B573-1355424BB847}" srcOrd="0" destOrd="0" presId="urn:microsoft.com/office/officeart/2016/7/layout/VerticalHollowActionList"/>
    <dgm:cxn modelId="{606DD489-2E98-6742-BA04-E0349C561058}" type="presParOf" srcId="{BCAC8638-6C3C-144A-B573-1355424BB847}" destId="{BA3D7283-21C1-DB46-B8A3-EC484BDCC95A}" srcOrd="0" destOrd="0" presId="urn:microsoft.com/office/officeart/2016/7/layout/VerticalHollowActionList"/>
    <dgm:cxn modelId="{FCBBEFF3-5E71-7F48-8FDB-90001E03F82B}" type="presParOf" srcId="{BCAC8638-6C3C-144A-B573-1355424BB847}" destId="{DBDE4820-1958-574A-A749-98C17ED8B486}" srcOrd="1" destOrd="0" presId="urn:microsoft.com/office/officeart/2016/7/layout/VerticalHollowActionList"/>
    <dgm:cxn modelId="{D781726B-D495-484B-9662-8F4889485C84}" type="presParOf" srcId="{542E6807-A4C3-DC44-A34F-3BA042223955}" destId="{9C18CF8A-62C7-0340-AC18-ABDDF5243023}" srcOrd="1" destOrd="0" presId="urn:microsoft.com/office/officeart/2016/7/layout/VerticalHollowActionList"/>
    <dgm:cxn modelId="{6B7E3E0F-0805-1947-8A26-2B3C201A8764}" type="presParOf" srcId="{542E6807-A4C3-DC44-A34F-3BA042223955}" destId="{AE0459B9-2A06-A94A-AE7C-3303CDD1F0C1}" srcOrd="2" destOrd="0" presId="urn:microsoft.com/office/officeart/2016/7/layout/VerticalHollowActionList"/>
    <dgm:cxn modelId="{EEB4533D-82C5-D947-B814-792E7072AA6F}" type="presParOf" srcId="{AE0459B9-2A06-A94A-AE7C-3303CDD1F0C1}" destId="{0DADF980-6867-9942-BAE4-98BB48577DB1}" srcOrd="0" destOrd="0" presId="urn:microsoft.com/office/officeart/2016/7/layout/VerticalHollowActionList"/>
    <dgm:cxn modelId="{C75225F4-1C8B-C34A-8B93-E7DDA67DFFEC}" type="presParOf" srcId="{AE0459B9-2A06-A94A-AE7C-3303CDD1F0C1}" destId="{82405974-9D9E-F845-AF8D-3444FEECDF9C}" srcOrd="1" destOrd="0" presId="urn:microsoft.com/office/officeart/2016/7/layout/VerticalHollowActionList"/>
    <dgm:cxn modelId="{69238211-B7B3-D44D-97AF-72B960FE0E11}" type="presParOf" srcId="{542E6807-A4C3-DC44-A34F-3BA042223955}" destId="{6CA5E965-0BF9-0E49-A28B-58959ECC9C76}" srcOrd="3" destOrd="0" presId="urn:microsoft.com/office/officeart/2016/7/layout/VerticalHollowActionList"/>
    <dgm:cxn modelId="{15243760-54F4-284C-A2A2-85AD061E8B00}" type="presParOf" srcId="{542E6807-A4C3-DC44-A34F-3BA042223955}" destId="{475E7ACE-545A-1249-9A7E-1446919B23DE}" srcOrd="4" destOrd="0" presId="urn:microsoft.com/office/officeart/2016/7/layout/VerticalHollowActionList"/>
    <dgm:cxn modelId="{266E3285-E0CD-5845-83F7-8BC84F4317DB}" type="presParOf" srcId="{475E7ACE-545A-1249-9A7E-1446919B23DE}" destId="{8480E5A1-FA96-754F-BBEE-69D18A84B215}" srcOrd="0" destOrd="0" presId="urn:microsoft.com/office/officeart/2016/7/layout/VerticalHollowActionList"/>
    <dgm:cxn modelId="{497A0B33-C92B-224A-B576-EA2A09919364}" type="presParOf" srcId="{475E7ACE-545A-1249-9A7E-1446919B23DE}" destId="{40FA4D24-0DC8-A146-9FAD-336F3576DF11}" srcOrd="1" destOrd="0" presId="urn:microsoft.com/office/officeart/2016/7/layout/VerticalHollowActionList"/>
    <dgm:cxn modelId="{B15434C8-330D-B84C-96DA-9329BEB06943}" type="presParOf" srcId="{542E6807-A4C3-DC44-A34F-3BA042223955}" destId="{188FE3F9-B3CC-B043-BC0D-4844B42C2676}" srcOrd="5" destOrd="0" presId="urn:microsoft.com/office/officeart/2016/7/layout/VerticalHollowActionList"/>
    <dgm:cxn modelId="{7C1E0CCB-E434-5347-A615-1EFC9D90A687}" type="presParOf" srcId="{542E6807-A4C3-DC44-A34F-3BA042223955}" destId="{FDC05C30-4942-DC49-BA35-9E7A361F26F5}" srcOrd="6" destOrd="0" presId="urn:microsoft.com/office/officeart/2016/7/layout/VerticalHollowActionList"/>
    <dgm:cxn modelId="{D1B4A891-5ADE-004B-9379-47931FE97D33}" type="presParOf" srcId="{FDC05C30-4942-DC49-BA35-9E7A361F26F5}" destId="{816AF555-A788-894F-99C8-498428DBBBEB}" srcOrd="0" destOrd="0" presId="urn:microsoft.com/office/officeart/2016/7/layout/VerticalHollowActionList"/>
    <dgm:cxn modelId="{D4F36ABE-0804-084A-BFBD-4A895FCFDFAE}" type="presParOf" srcId="{FDC05C30-4942-DC49-BA35-9E7A361F26F5}" destId="{C9426447-8332-D646-B3AC-308D01D4309D}" srcOrd="1" destOrd="0" presId="urn:microsoft.com/office/officeart/2016/7/layout/VerticalHollowActionList"/>
    <dgm:cxn modelId="{D8EA074E-3237-214D-8749-3C9D3189AF0F}" type="presParOf" srcId="{542E6807-A4C3-DC44-A34F-3BA042223955}" destId="{04C60015-0591-7A42-85B6-E9FC2C33D728}" srcOrd="7" destOrd="0" presId="urn:microsoft.com/office/officeart/2016/7/layout/VerticalHollowActionList"/>
    <dgm:cxn modelId="{DB203285-6CF2-504E-AEC3-E1F5714E406C}" type="presParOf" srcId="{542E6807-A4C3-DC44-A34F-3BA042223955}" destId="{7FE23F9A-C3DA-C442-A3E5-063CA00B88E6}" srcOrd="8" destOrd="0" presId="urn:microsoft.com/office/officeart/2016/7/layout/VerticalHollowActionList"/>
    <dgm:cxn modelId="{1E718476-DA93-9B41-BC35-64CD70261D02}" type="presParOf" srcId="{7FE23F9A-C3DA-C442-A3E5-063CA00B88E6}" destId="{AB5AFF41-213C-D645-913D-D63188BD2508}" srcOrd="0" destOrd="0" presId="urn:microsoft.com/office/officeart/2016/7/layout/VerticalHollowActionList"/>
    <dgm:cxn modelId="{64ECB686-82D5-6848-BDC4-51EBA07B165E}" type="presParOf" srcId="{7FE23F9A-C3DA-C442-A3E5-063CA00B88E6}" destId="{413E0776-5E3E-EC46-97DE-3A5660D61ED8}" srcOrd="1" destOrd="0" presId="urn:microsoft.com/office/officeart/2016/7/layout/VerticalHollowActionList"/>
    <dgm:cxn modelId="{9E5C1E70-C8DB-374F-A9A0-C096CC224C3B}" type="presParOf" srcId="{542E6807-A4C3-DC44-A34F-3BA042223955}" destId="{141FFEFF-7F15-C849-A2BD-F702AE7BD200}" srcOrd="9" destOrd="0" presId="urn:microsoft.com/office/officeart/2016/7/layout/VerticalHollowActionList"/>
    <dgm:cxn modelId="{BD351604-605C-C948-BAE3-983DF8887AF7}" type="presParOf" srcId="{542E6807-A4C3-DC44-A34F-3BA042223955}" destId="{D02C9C80-3D7B-C942-AD91-5CD00A8F0BE7}" srcOrd="10" destOrd="0" presId="urn:microsoft.com/office/officeart/2016/7/layout/VerticalHollowActionList"/>
    <dgm:cxn modelId="{414174B1-8618-7B41-87E0-F2A8C0AC50E0}" type="presParOf" srcId="{D02C9C80-3D7B-C942-AD91-5CD00A8F0BE7}" destId="{5FCB94C4-4662-D547-960D-18C551DFF78A}" srcOrd="0" destOrd="0" presId="urn:microsoft.com/office/officeart/2016/7/layout/VerticalHollowActionList"/>
    <dgm:cxn modelId="{AB0D6FF9-E7EC-BA46-AD5D-A03E57DA3E52}" type="presParOf" srcId="{D02C9C80-3D7B-C942-AD91-5CD00A8F0BE7}" destId="{D79CBE23-9AC8-AA4C-AACA-9CABAC8DDF4F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9232A4-ACBE-4DF8-AC7F-1CA9980FF3A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E8C59A-4F3A-43F8-BF2B-D7529B2FBF9A}">
      <dgm:prSet/>
      <dgm:spPr/>
      <dgm:t>
        <a:bodyPr/>
        <a:lstStyle/>
        <a:p>
          <a:r>
            <a:rPr lang="en-US" dirty="0"/>
            <a:t>Now let’s try to retrieve information for a specific person</a:t>
          </a:r>
        </a:p>
      </dgm:t>
    </dgm:pt>
    <dgm:pt modelId="{9E668438-BE2F-4310-B0E7-0DDCABF9C94B}" type="parTrans" cxnId="{A5C74667-A9E2-4A8B-8D14-7647DBFD4D2B}">
      <dgm:prSet/>
      <dgm:spPr/>
      <dgm:t>
        <a:bodyPr/>
        <a:lstStyle/>
        <a:p>
          <a:endParaRPr lang="en-US"/>
        </a:p>
      </dgm:t>
    </dgm:pt>
    <dgm:pt modelId="{2C217260-E284-4844-A1D9-E9C6D0683BCF}" type="sibTrans" cxnId="{A5C74667-A9E2-4A8B-8D14-7647DBFD4D2B}">
      <dgm:prSet/>
      <dgm:spPr/>
      <dgm:t>
        <a:bodyPr/>
        <a:lstStyle/>
        <a:p>
          <a:endParaRPr lang="en-US"/>
        </a:p>
      </dgm:t>
    </dgm:pt>
    <dgm:pt modelId="{CB3210B9-4B7E-4E93-8870-AE3807E9D27C}">
      <dgm:prSet/>
      <dgm:spPr/>
      <dgm:t>
        <a:bodyPr/>
        <a:lstStyle/>
        <a:p>
          <a:r>
            <a:rPr lang="en-US"/>
            <a:t>We can use their name to get all the other information</a:t>
          </a:r>
        </a:p>
      </dgm:t>
    </dgm:pt>
    <dgm:pt modelId="{460F04D9-08A2-4F6E-A731-7D255A0B6280}" type="parTrans" cxnId="{9D754768-3BAC-4CF5-8CE4-A0DC7A480A1F}">
      <dgm:prSet/>
      <dgm:spPr/>
      <dgm:t>
        <a:bodyPr/>
        <a:lstStyle/>
        <a:p>
          <a:endParaRPr lang="en-US"/>
        </a:p>
      </dgm:t>
    </dgm:pt>
    <dgm:pt modelId="{118D9E78-D262-4782-889A-898A1944EBD0}" type="sibTrans" cxnId="{9D754768-3BAC-4CF5-8CE4-A0DC7A480A1F}">
      <dgm:prSet/>
      <dgm:spPr/>
      <dgm:t>
        <a:bodyPr/>
        <a:lstStyle/>
        <a:p>
          <a:endParaRPr lang="en-US"/>
        </a:p>
      </dgm:t>
    </dgm:pt>
    <dgm:pt modelId="{3780E294-F2E9-4481-8C72-D39197E42747}">
      <dgm:prSet/>
      <dgm:spPr/>
      <dgm:t>
        <a:bodyPr/>
        <a:lstStyle/>
        <a:p>
          <a:r>
            <a:rPr lang="en-US"/>
            <a:t>Ask the user for a name </a:t>
          </a:r>
        </a:p>
      </dgm:t>
    </dgm:pt>
    <dgm:pt modelId="{B9E2E4DF-B59D-42DE-A403-1C9C35BF6810}" type="parTrans" cxnId="{6C70A9E1-E019-49A5-AA5D-06ABF4750EA6}">
      <dgm:prSet/>
      <dgm:spPr/>
      <dgm:t>
        <a:bodyPr/>
        <a:lstStyle/>
        <a:p>
          <a:endParaRPr lang="en-US"/>
        </a:p>
      </dgm:t>
    </dgm:pt>
    <dgm:pt modelId="{C1213DD8-A510-4FD4-B088-A9764D8D3F8F}" type="sibTrans" cxnId="{6C70A9E1-E019-49A5-AA5D-06ABF4750EA6}">
      <dgm:prSet/>
      <dgm:spPr/>
      <dgm:t>
        <a:bodyPr/>
        <a:lstStyle/>
        <a:p>
          <a:endParaRPr lang="en-US"/>
        </a:p>
      </dgm:t>
    </dgm:pt>
    <dgm:pt modelId="{53A44EBF-0187-4146-9BD7-A6B1FDEDDE01}">
      <dgm:prSet/>
      <dgm:spPr/>
      <dgm:t>
        <a:bodyPr/>
        <a:lstStyle/>
        <a:p>
          <a:r>
            <a:rPr lang="en-US"/>
            <a:t>Display all the relevant information regarding that person</a:t>
          </a:r>
        </a:p>
      </dgm:t>
    </dgm:pt>
    <dgm:pt modelId="{BA1E4BD2-1344-4431-871A-E4ACB3BB4F93}" type="parTrans" cxnId="{36B6E25D-1A66-47F4-B522-71407471C2B8}">
      <dgm:prSet/>
      <dgm:spPr/>
      <dgm:t>
        <a:bodyPr/>
        <a:lstStyle/>
        <a:p>
          <a:endParaRPr lang="en-US"/>
        </a:p>
      </dgm:t>
    </dgm:pt>
    <dgm:pt modelId="{A44DF04E-25BF-4213-A755-5A585B59E141}" type="sibTrans" cxnId="{36B6E25D-1A66-47F4-B522-71407471C2B8}">
      <dgm:prSet/>
      <dgm:spPr/>
      <dgm:t>
        <a:bodyPr/>
        <a:lstStyle/>
        <a:p>
          <a:endParaRPr lang="en-US"/>
        </a:p>
      </dgm:t>
    </dgm:pt>
    <dgm:pt modelId="{CA04C8A1-232F-C54F-9B0B-A7169CDF6E82}" type="pres">
      <dgm:prSet presAssocID="{639232A4-ACBE-4DF8-AC7F-1CA9980FF3AB}" presName="linear" presStyleCnt="0">
        <dgm:presLayoutVars>
          <dgm:animLvl val="lvl"/>
          <dgm:resizeHandles val="exact"/>
        </dgm:presLayoutVars>
      </dgm:prSet>
      <dgm:spPr/>
    </dgm:pt>
    <dgm:pt modelId="{6C8ED65E-D7D2-CB46-8164-B0C04530FB0F}" type="pres">
      <dgm:prSet presAssocID="{45E8C59A-4F3A-43F8-BF2B-D7529B2FBF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1415230-6FE0-0345-BE02-5DBA58E44AC3}" type="pres">
      <dgm:prSet presAssocID="{2C217260-E284-4844-A1D9-E9C6D0683BCF}" presName="spacer" presStyleCnt="0"/>
      <dgm:spPr/>
    </dgm:pt>
    <dgm:pt modelId="{3ACC0811-0CB8-E547-A468-3B95CB0C8BED}" type="pres">
      <dgm:prSet presAssocID="{CB3210B9-4B7E-4E93-8870-AE3807E9D27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74793A6-B193-F140-AEC3-3AF42CE2C3FF}" type="pres">
      <dgm:prSet presAssocID="{118D9E78-D262-4782-889A-898A1944EBD0}" presName="spacer" presStyleCnt="0"/>
      <dgm:spPr/>
    </dgm:pt>
    <dgm:pt modelId="{227406BB-4E63-6C4E-B812-475FA0DE38C6}" type="pres">
      <dgm:prSet presAssocID="{3780E294-F2E9-4481-8C72-D39197E4274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1ED62F9-6136-7346-BB40-91220E899B83}" type="pres">
      <dgm:prSet presAssocID="{C1213DD8-A510-4FD4-B088-A9764D8D3F8F}" presName="spacer" presStyleCnt="0"/>
      <dgm:spPr/>
    </dgm:pt>
    <dgm:pt modelId="{49261233-0A61-2F43-BDA9-4AFB1CE874AD}" type="pres">
      <dgm:prSet presAssocID="{53A44EBF-0187-4146-9BD7-A6B1FDEDDE0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001DF0C-1F99-324E-A89E-B06A984D9052}" type="presOf" srcId="{CB3210B9-4B7E-4E93-8870-AE3807E9D27C}" destId="{3ACC0811-0CB8-E547-A468-3B95CB0C8BED}" srcOrd="0" destOrd="0" presId="urn:microsoft.com/office/officeart/2005/8/layout/vList2"/>
    <dgm:cxn modelId="{5F5E770E-30CD-E942-9050-798FDA48DAFD}" type="presOf" srcId="{45E8C59A-4F3A-43F8-BF2B-D7529B2FBF9A}" destId="{6C8ED65E-D7D2-CB46-8164-B0C04530FB0F}" srcOrd="0" destOrd="0" presId="urn:microsoft.com/office/officeart/2005/8/layout/vList2"/>
    <dgm:cxn modelId="{C7A6333B-8D90-9B4A-AA0B-71B6BE327ECF}" type="presOf" srcId="{3780E294-F2E9-4481-8C72-D39197E42747}" destId="{227406BB-4E63-6C4E-B812-475FA0DE38C6}" srcOrd="0" destOrd="0" presId="urn:microsoft.com/office/officeart/2005/8/layout/vList2"/>
    <dgm:cxn modelId="{36B6E25D-1A66-47F4-B522-71407471C2B8}" srcId="{639232A4-ACBE-4DF8-AC7F-1CA9980FF3AB}" destId="{53A44EBF-0187-4146-9BD7-A6B1FDEDDE01}" srcOrd="3" destOrd="0" parTransId="{BA1E4BD2-1344-4431-871A-E4ACB3BB4F93}" sibTransId="{A44DF04E-25BF-4213-A755-5A585B59E141}"/>
    <dgm:cxn modelId="{A5C74667-A9E2-4A8B-8D14-7647DBFD4D2B}" srcId="{639232A4-ACBE-4DF8-AC7F-1CA9980FF3AB}" destId="{45E8C59A-4F3A-43F8-BF2B-D7529B2FBF9A}" srcOrd="0" destOrd="0" parTransId="{9E668438-BE2F-4310-B0E7-0DDCABF9C94B}" sibTransId="{2C217260-E284-4844-A1D9-E9C6D0683BCF}"/>
    <dgm:cxn modelId="{9D754768-3BAC-4CF5-8CE4-A0DC7A480A1F}" srcId="{639232A4-ACBE-4DF8-AC7F-1CA9980FF3AB}" destId="{CB3210B9-4B7E-4E93-8870-AE3807E9D27C}" srcOrd="1" destOrd="0" parTransId="{460F04D9-08A2-4F6E-A731-7D255A0B6280}" sibTransId="{118D9E78-D262-4782-889A-898A1944EBD0}"/>
    <dgm:cxn modelId="{FA300B84-78EE-B64B-92D3-5FD12F0289E1}" type="presOf" srcId="{639232A4-ACBE-4DF8-AC7F-1CA9980FF3AB}" destId="{CA04C8A1-232F-C54F-9B0B-A7169CDF6E82}" srcOrd="0" destOrd="0" presId="urn:microsoft.com/office/officeart/2005/8/layout/vList2"/>
    <dgm:cxn modelId="{6C70A9E1-E019-49A5-AA5D-06ABF4750EA6}" srcId="{639232A4-ACBE-4DF8-AC7F-1CA9980FF3AB}" destId="{3780E294-F2E9-4481-8C72-D39197E42747}" srcOrd="2" destOrd="0" parTransId="{B9E2E4DF-B59D-42DE-A403-1C9C35BF6810}" sibTransId="{C1213DD8-A510-4FD4-B088-A9764D8D3F8F}"/>
    <dgm:cxn modelId="{84E140E7-F54B-AB4B-8F8F-8C5257D052D0}" type="presOf" srcId="{53A44EBF-0187-4146-9BD7-A6B1FDEDDE01}" destId="{49261233-0A61-2F43-BDA9-4AFB1CE874AD}" srcOrd="0" destOrd="0" presId="urn:microsoft.com/office/officeart/2005/8/layout/vList2"/>
    <dgm:cxn modelId="{B1F9326C-ADA4-F74F-9791-8F14D1D7A5E8}" type="presParOf" srcId="{CA04C8A1-232F-C54F-9B0B-A7169CDF6E82}" destId="{6C8ED65E-D7D2-CB46-8164-B0C04530FB0F}" srcOrd="0" destOrd="0" presId="urn:microsoft.com/office/officeart/2005/8/layout/vList2"/>
    <dgm:cxn modelId="{3F3F36C5-F12B-404B-AC7F-6FBCC825EA7E}" type="presParOf" srcId="{CA04C8A1-232F-C54F-9B0B-A7169CDF6E82}" destId="{11415230-6FE0-0345-BE02-5DBA58E44AC3}" srcOrd="1" destOrd="0" presId="urn:microsoft.com/office/officeart/2005/8/layout/vList2"/>
    <dgm:cxn modelId="{E1145590-4EDF-DD4F-90E8-07D831167513}" type="presParOf" srcId="{CA04C8A1-232F-C54F-9B0B-A7169CDF6E82}" destId="{3ACC0811-0CB8-E547-A468-3B95CB0C8BED}" srcOrd="2" destOrd="0" presId="urn:microsoft.com/office/officeart/2005/8/layout/vList2"/>
    <dgm:cxn modelId="{E1BE0919-2CC8-6148-8D3F-9712C4576139}" type="presParOf" srcId="{CA04C8A1-232F-C54F-9B0B-A7169CDF6E82}" destId="{074793A6-B193-F140-AEC3-3AF42CE2C3FF}" srcOrd="3" destOrd="0" presId="urn:microsoft.com/office/officeart/2005/8/layout/vList2"/>
    <dgm:cxn modelId="{44D94139-B746-0F4A-92B6-EF6F599551BE}" type="presParOf" srcId="{CA04C8A1-232F-C54F-9B0B-A7169CDF6E82}" destId="{227406BB-4E63-6C4E-B812-475FA0DE38C6}" srcOrd="4" destOrd="0" presId="urn:microsoft.com/office/officeart/2005/8/layout/vList2"/>
    <dgm:cxn modelId="{EFADE45E-AD8E-9D4D-9DEF-8FBF4E5A5504}" type="presParOf" srcId="{CA04C8A1-232F-C54F-9B0B-A7169CDF6E82}" destId="{D1ED62F9-6136-7346-BB40-91220E899B83}" srcOrd="5" destOrd="0" presId="urn:microsoft.com/office/officeart/2005/8/layout/vList2"/>
    <dgm:cxn modelId="{4438BFA4-5C87-D641-B094-A6F25AFED301}" type="presParOf" srcId="{CA04C8A1-232F-C54F-9B0B-A7169CDF6E82}" destId="{49261233-0A61-2F43-BDA9-4AFB1CE874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B93F68-04C1-43AB-AE17-6B0E37F92E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F5438A9-613A-4098-AE64-12B885C33F33}">
      <dgm:prSet/>
      <dgm:spPr/>
      <dgm:t>
        <a:bodyPr/>
        <a:lstStyle/>
        <a:p>
          <a:r>
            <a:rPr lang="en-US"/>
            <a:t>An object can have one variable (usually more than one), or many variables, and it can also store other objects</a:t>
          </a:r>
        </a:p>
      </dgm:t>
    </dgm:pt>
    <dgm:pt modelId="{DCBB5500-F1F1-4102-9ED9-45343A680A82}" type="parTrans" cxnId="{F5ED8653-594E-4D7A-A820-1171302DFBC0}">
      <dgm:prSet/>
      <dgm:spPr/>
      <dgm:t>
        <a:bodyPr/>
        <a:lstStyle/>
        <a:p>
          <a:endParaRPr lang="en-US"/>
        </a:p>
      </dgm:t>
    </dgm:pt>
    <dgm:pt modelId="{D93D231D-DF71-4C8B-A649-2D1B84EF914D}" type="sibTrans" cxnId="{F5ED8653-594E-4D7A-A820-1171302DFBC0}">
      <dgm:prSet/>
      <dgm:spPr/>
      <dgm:t>
        <a:bodyPr/>
        <a:lstStyle/>
        <a:p>
          <a:endParaRPr lang="en-US"/>
        </a:p>
      </dgm:t>
    </dgm:pt>
    <dgm:pt modelId="{335E8B8C-D21A-4C67-9E5C-0AEF8DDBCA50}">
      <dgm:prSet/>
      <dgm:spPr/>
      <dgm:t>
        <a:bodyPr/>
        <a:lstStyle/>
        <a:p>
          <a:r>
            <a:rPr lang="en-US"/>
            <a:t>So in short, an object is simply a cluster of variable that represent something bigger</a:t>
          </a:r>
        </a:p>
      </dgm:t>
    </dgm:pt>
    <dgm:pt modelId="{E1AC1646-E664-4F3E-AD1F-D8BA4C8EEFA2}" type="parTrans" cxnId="{EB8084EA-8C42-4DDD-BC44-5AEA1EE7E644}">
      <dgm:prSet/>
      <dgm:spPr/>
      <dgm:t>
        <a:bodyPr/>
        <a:lstStyle/>
        <a:p>
          <a:endParaRPr lang="en-US"/>
        </a:p>
      </dgm:t>
    </dgm:pt>
    <dgm:pt modelId="{0626BEB5-A628-4375-B0E3-43A27B461C14}" type="sibTrans" cxnId="{EB8084EA-8C42-4DDD-BC44-5AEA1EE7E644}">
      <dgm:prSet/>
      <dgm:spPr/>
      <dgm:t>
        <a:bodyPr/>
        <a:lstStyle/>
        <a:p>
          <a:endParaRPr lang="en-US"/>
        </a:p>
      </dgm:t>
    </dgm:pt>
    <dgm:pt modelId="{59FF27EA-D76B-447D-9883-4A621A27C80B}" type="pres">
      <dgm:prSet presAssocID="{E7B93F68-04C1-43AB-AE17-6B0E37F92E94}" presName="root" presStyleCnt="0">
        <dgm:presLayoutVars>
          <dgm:dir/>
          <dgm:resizeHandles val="exact"/>
        </dgm:presLayoutVars>
      </dgm:prSet>
      <dgm:spPr/>
    </dgm:pt>
    <dgm:pt modelId="{548501C3-F407-4D33-9D0C-C026E11A536E}" type="pres">
      <dgm:prSet presAssocID="{1F5438A9-613A-4098-AE64-12B885C33F33}" presName="compNode" presStyleCnt="0"/>
      <dgm:spPr/>
    </dgm:pt>
    <dgm:pt modelId="{97060048-7266-4D91-B060-83F0838C7353}" type="pres">
      <dgm:prSet presAssocID="{1F5438A9-613A-4098-AE64-12B885C33F33}" presName="bgRect" presStyleLbl="bgShp" presStyleIdx="0" presStyleCnt="2"/>
      <dgm:spPr/>
    </dgm:pt>
    <dgm:pt modelId="{317065A8-DAA4-469B-AECD-93B49F71D006}" type="pres">
      <dgm:prSet presAssocID="{1F5438A9-613A-4098-AE64-12B885C33F3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637E559-4946-4EA2-9754-A68E5C32F47D}" type="pres">
      <dgm:prSet presAssocID="{1F5438A9-613A-4098-AE64-12B885C33F33}" presName="spaceRect" presStyleCnt="0"/>
      <dgm:spPr/>
    </dgm:pt>
    <dgm:pt modelId="{9FF9DB19-A877-4249-B567-EA414F218C18}" type="pres">
      <dgm:prSet presAssocID="{1F5438A9-613A-4098-AE64-12B885C33F33}" presName="parTx" presStyleLbl="revTx" presStyleIdx="0" presStyleCnt="2">
        <dgm:presLayoutVars>
          <dgm:chMax val="0"/>
          <dgm:chPref val="0"/>
        </dgm:presLayoutVars>
      </dgm:prSet>
      <dgm:spPr/>
    </dgm:pt>
    <dgm:pt modelId="{B693B555-CE86-49AE-B2C7-E140DFCECBE8}" type="pres">
      <dgm:prSet presAssocID="{D93D231D-DF71-4C8B-A649-2D1B84EF914D}" presName="sibTrans" presStyleCnt="0"/>
      <dgm:spPr/>
    </dgm:pt>
    <dgm:pt modelId="{24B1FAB7-40CD-476D-91C7-70A799C731E1}" type="pres">
      <dgm:prSet presAssocID="{335E8B8C-D21A-4C67-9E5C-0AEF8DDBCA50}" presName="compNode" presStyleCnt="0"/>
      <dgm:spPr/>
    </dgm:pt>
    <dgm:pt modelId="{4CF47C0E-F08F-4628-98C7-7EBB63889CD7}" type="pres">
      <dgm:prSet presAssocID="{335E8B8C-D21A-4C67-9E5C-0AEF8DDBCA50}" presName="bgRect" presStyleLbl="bgShp" presStyleIdx="1" presStyleCnt="2"/>
      <dgm:spPr/>
    </dgm:pt>
    <dgm:pt modelId="{CD55AF43-3F6E-4054-A760-BB70A1F4EBB4}" type="pres">
      <dgm:prSet presAssocID="{335E8B8C-D21A-4C67-9E5C-0AEF8DDBCA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6147791-FE16-4DB4-ADF3-6E52211C7C94}" type="pres">
      <dgm:prSet presAssocID="{335E8B8C-D21A-4C67-9E5C-0AEF8DDBCA50}" presName="spaceRect" presStyleCnt="0"/>
      <dgm:spPr/>
    </dgm:pt>
    <dgm:pt modelId="{7FAC0758-9F8E-4509-AB79-CFC6E5B4BEB9}" type="pres">
      <dgm:prSet presAssocID="{335E8B8C-D21A-4C67-9E5C-0AEF8DDBCA5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9800735-78C1-46EB-81CC-A7E763FE5D7F}" type="presOf" srcId="{335E8B8C-D21A-4C67-9E5C-0AEF8DDBCA50}" destId="{7FAC0758-9F8E-4509-AB79-CFC6E5B4BEB9}" srcOrd="0" destOrd="0" presId="urn:microsoft.com/office/officeart/2018/2/layout/IconVerticalSolidList"/>
    <dgm:cxn modelId="{33A0A93B-A1CB-405D-9779-243437BA6A8A}" type="presOf" srcId="{E7B93F68-04C1-43AB-AE17-6B0E37F92E94}" destId="{59FF27EA-D76B-447D-9883-4A621A27C80B}" srcOrd="0" destOrd="0" presId="urn:microsoft.com/office/officeart/2018/2/layout/IconVerticalSolidList"/>
    <dgm:cxn modelId="{F5ED8653-594E-4D7A-A820-1171302DFBC0}" srcId="{E7B93F68-04C1-43AB-AE17-6B0E37F92E94}" destId="{1F5438A9-613A-4098-AE64-12B885C33F33}" srcOrd="0" destOrd="0" parTransId="{DCBB5500-F1F1-4102-9ED9-45343A680A82}" sibTransId="{D93D231D-DF71-4C8B-A649-2D1B84EF914D}"/>
    <dgm:cxn modelId="{B4513FC4-C257-415E-B328-60665908DE6D}" type="presOf" srcId="{1F5438A9-613A-4098-AE64-12B885C33F33}" destId="{9FF9DB19-A877-4249-B567-EA414F218C18}" srcOrd="0" destOrd="0" presId="urn:microsoft.com/office/officeart/2018/2/layout/IconVerticalSolidList"/>
    <dgm:cxn modelId="{EB8084EA-8C42-4DDD-BC44-5AEA1EE7E644}" srcId="{E7B93F68-04C1-43AB-AE17-6B0E37F92E94}" destId="{335E8B8C-D21A-4C67-9E5C-0AEF8DDBCA50}" srcOrd="1" destOrd="0" parTransId="{E1AC1646-E664-4F3E-AD1F-D8BA4C8EEFA2}" sibTransId="{0626BEB5-A628-4375-B0E3-43A27B461C14}"/>
    <dgm:cxn modelId="{C5E2DD74-8F5B-4D6A-AC0D-91B2C3D8DE72}" type="presParOf" srcId="{59FF27EA-D76B-447D-9883-4A621A27C80B}" destId="{548501C3-F407-4D33-9D0C-C026E11A536E}" srcOrd="0" destOrd="0" presId="urn:microsoft.com/office/officeart/2018/2/layout/IconVerticalSolidList"/>
    <dgm:cxn modelId="{54F915E1-8E5B-4187-B256-66563886BA2B}" type="presParOf" srcId="{548501C3-F407-4D33-9D0C-C026E11A536E}" destId="{97060048-7266-4D91-B060-83F0838C7353}" srcOrd="0" destOrd="0" presId="urn:microsoft.com/office/officeart/2018/2/layout/IconVerticalSolidList"/>
    <dgm:cxn modelId="{4657EB13-F574-4B80-8D78-521F614FD3EE}" type="presParOf" srcId="{548501C3-F407-4D33-9D0C-C026E11A536E}" destId="{317065A8-DAA4-469B-AECD-93B49F71D006}" srcOrd="1" destOrd="0" presId="urn:microsoft.com/office/officeart/2018/2/layout/IconVerticalSolidList"/>
    <dgm:cxn modelId="{04FFE09A-4F01-49A2-AADD-B05E90168D0B}" type="presParOf" srcId="{548501C3-F407-4D33-9D0C-C026E11A536E}" destId="{2637E559-4946-4EA2-9754-A68E5C32F47D}" srcOrd="2" destOrd="0" presId="urn:microsoft.com/office/officeart/2018/2/layout/IconVerticalSolidList"/>
    <dgm:cxn modelId="{3AD7B8FB-ED6B-4A56-8956-198369751E13}" type="presParOf" srcId="{548501C3-F407-4D33-9D0C-C026E11A536E}" destId="{9FF9DB19-A877-4249-B567-EA414F218C18}" srcOrd="3" destOrd="0" presId="urn:microsoft.com/office/officeart/2018/2/layout/IconVerticalSolidList"/>
    <dgm:cxn modelId="{5BB2D414-9EC7-4C72-884A-C3E1F3A2260E}" type="presParOf" srcId="{59FF27EA-D76B-447D-9883-4A621A27C80B}" destId="{B693B555-CE86-49AE-B2C7-E140DFCECBE8}" srcOrd="1" destOrd="0" presId="urn:microsoft.com/office/officeart/2018/2/layout/IconVerticalSolidList"/>
    <dgm:cxn modelId="{717A90B2-9BF9-418C-9476-F846DA499609}" type="presParOf" srcId="{59FF27EA-D76B-447D-9883-4A621A27C80B}" destId="{24B1FAB7-40CD-476D-91C7-70A799C731E1}" srcOrd="2" destOrd="0" presId="urn:microsoft.com/office/officeart/2018/2/layout/IconVerticalSolidList"/>
    <dgm:cxn modelId="{9464321B-AF22-4E55-ACBF-6CE253C5DB1C}" type="presParOf" srcId="{24B1FAB7-40CD-476D-91C7-70A799C731E1}" destId="{4CF47C0E-F08F-4628-98C7-7EBB63889CD7}" srcOrd="0" destOrd="0" presId="urn:microsoft.com/office/officeart/2018/2/layout/IconVerticalSolidList"/>
    <dgm:cxn modelId="{F53E216A-2307-4355-BC25-2EAE2E21189B}" type="presParOf" srcId="{24B1FAB7-40CD-476D-91C7-70A799C731E1}" destId="{CD55AF43-3F6E-4054-A760-BB70A1F4EBB4}" srcOrd="1" destOrd="0" presId="urn:microsoft.com/office/officeart/2018/2/layout/IconVerticalSolidList"/>
    <dgm:cxn modelId="{5EBD0CCC-8DE0-4CEA-B36D-2F0BFAA16BDC}" type="presParOf" srcId="{24B1FAB7-40CD-476D-91C7-70A799C731E1}" destId="{16147791-FE16-4DB4-ADF3-6E52211C7C94}" srcOrd="2" destOrd="0" presId="urn:microsoft.com/office/officeart/2018/2/layout/IconVerticalSolidList"/>
    <dgm:cxn modelId="{F03A6391-E7D6-47F1-B2E5-FE47C089DA7A}" type="presParOf" srcId="{24B1FAB7-40CD-476D-91C7-70A799C731E1}" destId="{7FAC0758-9F8E-4509-AB79-CFC6E5B4BE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80EA9B-4355-4CEC-B8D9-20DCF15001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C643D49-6FBA-46F5-818B-CF829F4252B7}">
      <dgm:prSet/>
      <dgm:spPr/>
      <dgm:t>
        <a:bodyPr/>
        <a:lstStyle/>
        <a:p>
          <a:r>
            <a:rPr lang="en-US"/>
            <a:t>Game: All the characters are objects. The different objects have different characteristic.</a:t>
          </a:r>
        </a:p>
      </dgm:t>
    </dgm:pt>
    <dgm:pt modelId="{6B344BFE-DB3D-4977-8B09-041E086B29DE}" type="parTrans" cxnId="{8B777839-241A-4520-9762-A51777ACB4FF}">
      <dgm:prSet/>
      <dgm:spPr/>
      <dgm:t>
        <a:bodyPr/>
        <a:lstStyle/>
        <a:p>
          <a:endParaRPr lang="en-US"/>
        </a:p>
      </dgm:t>
    </dgm:pt>
    <dgm:pt modelId="{6957BCB4-C352-4085-8EBF-0DE045BC5045}" type="sibTrans" cxnId="{8B777839-241A-4520-9762-A51777ACB4FF}">
      <dgm:prSet/>
      <dgm:spPr/>
      <dgm:t>
        <a:bodyPr/>
        <a:lstStyle/>
        <a:p>
          <a:endParaRPr lang="en-US"/>
        </a:p>
      </dgm:t>
    </dgm:pt>
    <dgm:pt modelId="{37E28EBF-FBE8-4EEB-88F8-F8A887099361}">
      <dgm:prSet/>
      <dgm:spPr/>
      <dgm:t>
        <a:bodyPr/>
        <a:lstStyle/>
        <a:p>
          <a:r>
            <a:rPr lang="en-US"/>
            <a:t>For ex: main character variables - position, speed, name, </a:t>
          </a:r>
        </a:p>
      </dgm:t>
    </dgm:pt>
    <dgm:pt modelId="{380D7F66-9378-44AD-9942-A315E04A5C4A}" type="parTrans" cxnId="{CF09151E-CAE9-4F7E-A66B-BA25D0AB6C06}">
      <dgm:prSet/>
      <dgm:spPr/>
      <dgm:t>
        <a:bodyPr/>
        <a:lstStyle/>
        <a:p>
          <a:endParaRPr lang="en-US"/>
        </a:p>
      </dgm:t>
    </dgm:pt>
    <dgm:pt modelId="{4C6F641C-1DE3-42CA-BAD3-3F4530C951E8}" type="sibTrans" cxnId="{CF09151E-CAE9-4F7E-A66B-BA25D0AB6C06}">
      <dgm:prSet/>
      <dgm:spPr/>
      <dgm:t>
        <a:bodyPr/>
        <a:lstStyle/>
        <a:p>
          <a:endParaRPr lang="en-US"/>
        </a:p>
      </dgm:t>
    </dgm:pt>
    <dgm:pt modelId="{C2F66E86-01F4-4333-8FBD-4D90D3C64BA4}">
      <dgm:prSet/>
      <dgm:spPr/>
      <dgm:t>
        <a:bodyPr/>
        <a:lstStyle/>
        <a:p>
          <a:r>
            <a:rPr lang="en-US" dirty="0"/>
            <a:t>For a tree – position, color, shape</a:t>
          </a:r>
        </a:p>
      </dgm:t>
    </dgm:pt>
    <dgm:pt modelId="{B248FBBE-042B-4C9B-BCBA-67009EA66ADD}" type="parTrans" cxnId="{C7D665F2-9ADB-4A21-B740-9E3AE601E39C}">
      <dgm:prSet/>
      <dgm:spPr/>
      <dgm:t>
        <a:bodyPr/>
        <a:lstStyle/>
        <a:p>
          <a:endParaRPr lang="en-US"/>
        </a:p>
      </dgm:t>
    </dgm:pt>
    <dgm:pt modelId="{B8472F88-99D3-4164-9C74-F355388B847B}" type="sibTrans" cxnId="{C7D665F2-9ADB-4A21-B740-9E3AE601E39C}">
      <dgm:prSet/>
      <dgm:spPr/>
      <dgm:t>
        <a:bodyPr/>
        <a:lstStyle/>
        <a:p>
          <a:endParaRPr lang="en-US"/>
        </a:p>
      </dgm:t>
    </dgm:pt>
    <dgm:pt modelId="{D5BF62CE-9DE4-4C45-8EC9-9416CFA657EF}">
      <dgm:prSet/>
      <dgm:spPr/>
      <dgm:t>
        <a:bodyPr/>
        <a:lstStyle/>
        <a:p>
          <a:r>
            <a:rPr lang="en-US"/>
            <a:t>Animal: name, speed, color, jump height, diet</a:t>
          </a:r>
        </a:p>
      </dgm:t>
    </dgm:pt>
    <dgm:pt modelId="{4391DB3D-1430-42E6-85E5-04B05558CBA5}" type="parTrans" cxnId="{B6706103-8F63-48B8-AF45-AC4F1A9DDAD6}">
      <dgm:prSet/>
      <dgm:spPr/>
      <dgm:t>
        <a:bodyPr/>
        <a:lstStyle/>
        <a:p>
          <a:endParaRPr lang="en-US"/>
        </a:p>
      </dgm:t>
    </dgm:pt>
    <dgm:pt modelId="{BFB533EE-A763-438A-8CE0-478A7D01BC57}" type="sibTrans" cxnId="{B6706103-8F63-48B8-AF45-AC4F1A9DDAD6}">
      <dgm:prSet/>
      <dgm:spPr/>
      <dgm:t>
        <a:bodyPr/>
        <a:lstStyle/>
        <a:p>
          <a:endParaRPr lang="en-US"/>
        </a:p>
      </dgm:t>
    </dgm:pt>
    <dgm:pt modelId="{13C9304E-6450-4809-877D-B92EF5D97BCC}">
      <dgm:prSet/>
      <dgm:spPr/>
      <dgm:t>
        <a:bodyPr/>
        <a:lstStyle/>
        <a:p>
          <a:r>
            <a:rPr lang="en-US"/>
            <a:t>Car: Brand, horsepower, energy type, color</a:t>
          </a:r>
        </a:p>
      </dgm:t>
    </dgm:pt>
    <dgm:pt modelId="{9C538213-7A20-409A-A894-7993E860A9B6}" type="parTrans" cxnId="{F194EDED-CC0F-4DC7-BDAC-39E9BC08B729}">
      <dgm:prSet/>
      <dgm:spPr/>
      <dgm:t>
        <a:bodyPr/>
        <a:lstStyle/>
        <a:p>
          <a:endParaRPr lang="en-US"/>
        </a:p>
      </dgm:t>
    </dgm:pt>
    <dgm:pt modelId="{92C741D6-6224-4280-8FE8-3C039985E172}" type="sibTrans" cxnId="{F194EDED-CC0F-4DC7-BDAC-39E9BC08B729}">
      <dgm:prSet/>
      <dgm:spPr/>
      <dgm:t>
        <a:bodyPr/>
        <a:lstStyle/>
        <a:p>
          <a:endParaRPr lang="en-US"/>
        </a:p>
      </dgm:t>
    </dgm:pt>
    <dgm:pt modelId="{2D42E251-AA97-4F83-99AC-847B907FE27B}">
      <dgm:prSet/>
      <dgm:spPr/>
      <dgm:t>
        <a:bodyPr/>
        <a:lstStyle/>
        <a:p>
          <a:r>
            <a:rPr lang="en-US"/>
            <a:t>These are just some examples. We can make an object with any variable(s) depending on what our program needs.</a:t>
          </a:r>
        </a:p>
      </dgm:t>
    </dgm:pt>
    <dgm:pt modelId="{EB1750E2-2948-4026-BC24-83A28E5881EF}" type="parTrans" cxnId="{CAB068A6-AF4E-4077-B864-6FF4D7E4C21A}">
      <dgm:prSet/>
      <dgm:spPr/>
      <dgm:t>
        <a:bodyPr/>
        <a:lstStyle/>
        <a:p>
          <a:endParaRPr lang="en-US"/>
        </a:p>
      </dgm:t>
    </dgm:pt>
    <dgm:pt modelId="{7E4F31D8-7A0C-44AA-BB26-867D4800E522}" type="sibTrans" cxnId="{CAB068A6-AF4E-4077-B864-6FF4D7E4C21A}">
      <dgm:prSet/>
      <dgm:spPr/>
      <dgm:t>
        <a:bodyPr/>
        <a:lstStyle/>
        <a:p>
          <a:endParaRPr lang="en-US"/>
        </a:p>
      </dgm:t>
    </dgm:pt>
    <dgm:pt modelId="{98FCE110-0D45-4BE2-9B44-FC26674B8BF9}" type="pres">
      <dgm:prSet presAssocID="{FB80EA9B-4355-4CEC-B8D9-20DCF150018D}" presName="root" presStyleCnt="0">
        <dgm:presLayoutVars>
          <dgm:dir/>
          <dgm:resizeHandles val="exact"/>
        </dgm:presLayoutVars>
      </dgm:prSet>
      <dgm:spPr/>
    </dgm:pt>
    <dgm:pt modelId="{AE6CCE7F-B139-49EC-B5F9-052E33BEB7E5}" type="pres">
      <dgm:prSet presAssocID="{8C643D49-6FBA-46F5-818B-CF829F4252B7}" presName="compNode" presStyleCnt="0"/>
      <dgm:spPr/>
    </dgm:pt>
    <dgm:pt modelId="{382F5F3B-DF5D-4030-B7C9-CC6882B17641}" type="pres">
      <dgm:prSet presAssocID="{8C643D49-6FBA-46F5-818B-CF829F4252B7}" presName="bgRect" presStyleLbl="bgShp" presStyleIdx="0" presStyleCnt="4"/>
      <dgm:spPr/>
    </dgm:pt>
    <dgm:pt modelId="{9F47830F-EB5D-4E2D-91B1-3A9684DAF59D}" type="pres">
      <dgm:prSet presAssocID="{8C643D49-6FBA-46F5-818B-CF829F4252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FBE57E5-ACE7-4D07-AFD2-9BC222B27C9E}" type="pres">
      <dgm:prSet presAssocID="{8C643D49-6FBA-46F5-818B-CF829F4252B7}" presName="spaceRect" presStyleCnt="0"/>
      <dgm:spPr/>
    </dgm:pt>
    <dgm:pt modelId="{0BA6B0EE-B77B-47A6-9235-01FA2946C03E}" type="pres">
      <dgm:prSet presAssocID="{8C643D49-6FBA-46F5-818B-CF829F4252B7}" presName="parTx" presStyleLbl="revTx" presStyleIdx="0" presStyleCnt="5">
        <dgm:presLayoutVars>
          <dgm:chMax val="0"/>
          <dgm:chPref val="0"/>
        </dgm:presLayoutVars>
      </dgm:prSet>
      <dgm:spPr/>
    </dgm:pt>
    <dgm:pt modelId="{94FD8D36-C36D-4FC3-A813-359F7A7041F7}" type="pres">
      <dgm:prSet presAssocID="{8C643D49-6FBA-46F5-818B-CF829F4252B7}" presName="desTx" presStyleLbl="revTx" presStyleIdx="1" presStyleCnt="5">
        <dgm:presLayoutVars/>
      </dgm:prSet>
      <dgm:spPr/>
    </dgm:pt>
    <dgm:pt modelId="{1C8AE96F-8B03-4CF4-8EB1-EB0588F85D36}" type="pres">
      <dgm:prSet presAssocID="{6957BCB4-C352-4085-8EBF-0DE045BC5045}" presName="sibTrans" presStyleCnt="0"/>
      <dgm:spPr/>
    </dgm:pt>
    <dgm:pt modelId="{9C1A9462-C116-47D5-9AA5-9542B432E81F}" type="pres">
      <dgm:prSet presAssocID="{D5BF62CE-9DE4-4C45-8EC9-9416CFA657EF}" presName="compNode" presStyleCnt="0"/>
      <dgm:spPr/>
    </dgm:pt>
    <dgm:pt modelId="{449F9D22-9890-484D-BB21-C0D5950D3F6C}" type="pres">
      <dgm:prSet presAssocID="{D5BF62CE-9DE4-4C45-8EC9-9416CFA657EF}" presName="bgRect" presStyleLbl="bgShp" presStyleIdx="1" presStyleCnt="4"/>
      <dgm:spPr/>
    </dgm:pt>
    <dgm:pt modelId="{B6B3500A-1CDF-442F-B11D-38FBBBEB93A0}" type="pres">
      <dgm:prSet presAssocID="{D5BF62CE-9DE4-4C45-8EC9-9416CFA657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27F0751B-9738-44D2-BD43-BAC9EFD531C1}" type="pres">
      <dgm:prSet presAssocID="{D5BF62CE-9DE4-4C45-8EC9-9416CFA657EF}" presName="spaceRect" presStyleCnt="0"/>
      <dgm:spPr/>
    </dgm:pt>
    <dgm:pt modelId="{BAC82D19-1040-41B3-8986-709EB072091C}" type="pres">
      <dgm:prSet presAssocID="{D5BF62CE-9DE4-4C45-8EC9-9416CFA657EF}" presName="parTx" presStyleLbl="revTx" presStyleIdx="2" presStyleCnt="5">
        <dgm:presLayoutVars>
          <dgm:chMax val="0"/>
          <dgm:chPref val="0"/>
        </dgm:presLayoutVars>
      </dgm:prSet>
      <dgm:spPr/>
    </dgm:pt>
    <dgm:pt modelId="{2A7B7FA3-5825-40EE-A084-1D64B1E51BBA}" type="pres">
      <dgm:prSet presAssocID="{BFB533EE-A763-438A-8CE0-478A7D01BC57}" presName="sibTrans" presStyleCnt="0"/>
      <dgm:spPr/>
    </dgm:pt>
    <dgm:pt modelId="{94EE1FD2-2B46-404D-B82F-E0B7399C170E}" type="pres">
      <dgm:prSet presAssocID="{13C9304E-6450-4809-877D-B92EF5D97BCC}" presName="compNode" presStyleCnt="0"/>
      <dgm:spPr/>
    </dgm:pt>
    <dgm:pt modelId="{18230101-5BA0-46DE-988C-FD457BB30E4E}" type="pres">
      <dgm:prSet presAssocID="{13C9304E-6450-4809-877D-B92EF5D97BCC}" presName="bgRect" presStyleLbl="bgShp" presStyleIdx="2" presStyleCnt="4"/>
      <dgm:spPr/>
    </dgm:pt>
    <dgm:pt modelId="{9D3C94B8-5203-421B-9C53-8EC33844A080}" type="pres">
      <dgm:prSet presAssocID="{13C9304E-6450-4809-877D-B92EF5D97B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FE017E2-9FE2-494F-AA6F-431BD1E9FFAC}" type="pres">
      <dgm:prSet presAssocID="{13C9304E-6450-4809-877D-B92EF5D97BCC}" presName="spaceRect" presStyleCnt="0"/>
      <dgm:spPr/>
    </dgm:pt>
    <dgm:pt modelId="{D72C758C-91C3-45CB-8DD6-78C78E33D34C}" type="pres">
      <dgm:prSet presAssocID="{13C9304E-6450-4809-877D-B92EF5D97BCC}" presName="parTx" presStyleLbl="revTx" presStyleIdx="3" presStyleCnt="5">
        <dgm:presLayoutVars>
          <dgm:chMax val="0"/>
          <dgm:chPref val="0"/>
        </dgm:presLayoutVars>
      </dgm:prSet>
      <dgm:spPr/>
    </dgm:pt>
    <dgm:pt modelId="{7E8003F2-AD17-4C04-BE77-7151904B2E65}" type="pres">
      <dgm:prSet presAssocID="{92C741D6-6224-4280-8FE8-3C039985E172}" presName="sibTrans" presStyleCnt="0"/>
      <dgm:spPr/>
    </dgm:pt>
    <dgm:pt modelId="{F4E40D54-BFFF-4A6C-95AA-88A39C1105C3}" type="pres">
      <dgm:prSet presAssocID="{2D42E251-AA97-4F83-99AC-847B907FE27B}" presName="compNode" presStyleCnt="0"/>
      <dgm:spPr/>
    </dgm:pt>
    <dgm:pt modelId="{70293366-3934-4E48-9AB5-0CED95012A25}" type="pres">
      <dgm:prSet presAssocID="{2D42E251-AA97-4F83-99AC-847B907FE27B}" presName="bgRect" presStyleLbl="bgShp" presStyleIdx="3" presStyleCnt="4"/>
      <dgm:spPr/>
    </dgm:pt>
    <dgm:pt modelId="{B6EEA6AE-20C8-4FDE-B779-EF1ADADB39F5}" type="pres">
      <dgm:prSet presAssocID="{2D42E251-AA97-4F83-99AC-847B907FE2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96931AE-FFB4-438D-A662-0E72F2BC131E}" type="pres">
      <dgm:prSet presAssocID="{2D42E251-AA97-4F83-99AC-847B907FE27B}" presName="spaceRect" presStyleCnt="0"/>
      <dgm:spPr/>
    </dgm:pt>
    <dgm:pt modelId="{44FD55B3-39A6-4AF8-83B8-1C3BFF38F005}" type="pres">
      <dgm:prSet presAssocID="{2D42E251-AA97-4F83-99AC-847B907FE27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6706103-8F63-48B8-AF45-AC4F1A9DDAD6}" srcId="{FB80EA9B-4355-4CEC-B8D9-20DCF150018D}" destId="{D5BF62CE-9DE4-4C45-8EC9-9416CFA657EF}" srcOrd="1" destOrd="0" parTransId="{4391DB3D-1430-42E6-85E5-04B05558CBA5}" sibTransId="{BFB533EE-A763-438A-8CE0-478A7D01BC57}"/>
    <dgm:cxn modelId="{CF09151E-CAE9-4F7E-A66B-BA25D0AB6C06}" srcId="{8C643D49-6FBA-46F5-818B-CF829F4252B7}" destId="{37E28EBF-FBE8-4EEB-88F8-F8A887099361}" srcOrd="0" destOrd="0" parTransId="{380D7F66-9378-44AD-9942-A315E04A5C4A}" sibTransId="{4C6F641C-1DE3-42CA-BAD3-3F4530C951E8}"/>
    <dgm:cxn modelId="{28EC7929-4A6C-4886-9C70-C055232CCE1B}" type="presOf" srcId="{37E28EBF-FBE8-4EEB-88F8-F8A887099361}" destId="{94FD8D36-C36D-4FC3-A813-359F7A7041F7}" srcOrd="0" destOrd="0" presId="urn:microsoft.com/office/officeart/2018/2/layout/IconVerticalSolidList"/>
    <dgm:cxn modelId="{8B777839-241A-4520-9762-A51777ACB4FF}" srcId="{FB80EA9B-4355-4CEC-B8D9-20DCF150018D}" destId="{8C643D49-6FBA-46F5-818B-CF829F4252B7}" srcOrd="0" destOrd="0" parTransId="{6B344BFE-DB3D-4977-8B09-041E086B29DE}" sibTransId="{6957BCB4-C352-4085-8EBF-0DE045BC5045}"/>
    <dgm:cxn modelId="{7870345B-7770-4D75-A926-D65906E3AB75}" type="presOf" srcId="{FB80EA9B-4355-4CEC-B8D9-20DCF150018D}" destId="{98FCE110-0D45-4BE2-9B44-FC26674B8BF9}" srcOrd="0" destOrd="0" presId="urn:microsoft.com/office/officeart/2018/2/layout/IconVerticalSolidList"/>
    <dgm:cxn modelId="{492B815B-6DF9-4DBB-9E51-0D8F682A4006}" type="presOf" srcId="{C2F66E86-01F4-4333-8FBD-4D90D3C64BA4}" destId="{94FD8D36-C36D-4FC3-A813-359F7A7041F7}" srcOrd="0" destOrd="1" presId="urn:microsoft.com/office/officeart/2018/2/layout/IconVerticalSolidList"/>
    <dgm:cxn modelId="{46A8F86A-2D01-4940-9EFA-1F7A14712BB7}" type="presOf" srcId="{8C643D49-6FBA-46F5-818B-CF829F4252B7}" destId="{0BA6B0EE-B77B-47A6-9235-01FA2946C03E}" srcOrd="0" destOrd="0" presId="urn:microsoft.com/office/officeart/2018/2/layout/IconVerticalSolidList"/>
    <dgm:cxn modelId="{84E74372-B66B-45BC-8E1A-3774B038B9F0}" type="presOf" srcId="{2D42E251-AA97-4F83-99AC-847B907FE27B}" destId="{44FD55B3-39A6-4AF8-83B8-1C3BFF38F005}" srcOrd="0" destOrd="0" presId="urn:microsoft.com/office/officeart/2018/2/layout/IconVerticalSolidList"/>
    <dgm:cxn modelId="{22E86991-EF8B-4647-AEF5-2136A1085F1D}" type="presOf" srcId="{13C9304E-6450-4809-877D-B92EF5D97BCC}" destId="{D72C758C-91C3-45CB-8DD6-78C78E33D34C}" srcOrd="0" destOrd="0" presId="urn:microsoft.com/office/officeart/2018/2/layout/IconVerticalSolidList"/>
    <dgm:cxn modelId="{9629A1A5-F697-4E67-AC02-8E99832A71CE}" type="presOf" srcId="{D5BF62CE-9DE4-4C45-8EC9-9416CFA657EF}" destId="{BAC82D19-1040-41B3-8986-709EB072091C}" srcOrd="0" destOrd="0" presId="urn:microsoft.com/office/officeart/2018/2/layout/IconVerticalSolidList"/>
    <dgm:cxn modelId="{CAB068A6-AF4E-4077-B864-6FF4D7E4C21A}" srcId="{FB80EA9B-4355-4CEC-B8D9-20DCF150018D}" destId="{2D42E251-AA97-4F83-99AC-847B907FE27B}" srcOrd="3" destOrd="0" parTransId="{EB1750E2-2948-4026-BC24-83A28E5881EF}" sibTransId="{7E4F31D8-7A0C-44AA-BB26-867D4800E522}"/>
    <dgm:cxn modelId="{F194EDED-CC0F-4DC7-BDAC-39E9BC08B729}" srcId="{FB80EA9B-4355-4CEC-B8D9-20DCF150018D}" destId="{13C9304E-6450-4809-877D-B92EF5D97BCC}" srcOrd="2" destOrd="0" parTransId="{9C538213-7A20-409A-A894-7993E860A9B6}" sibTransId="{92C741D6-6224-4280-8FE8-3C039985E172}"/>
    <dgm:cxn modelId="{C7D665F2-9ADB-4A21-B740-9E3AE601E39C}" srcId="{8C643D49-6FBA-46F5-818B-CF829F4252B7}" destId="{C2F66E86-01F4-4333-8FBD-4D90D3C64BA4}" srcOrd="1" destOrd="0" parTransId="{B248FBBE-042B-4C9B-BCBA-67009EA66ADD}" sibTransId="{B8472F88-99D3-4164-9C74-F355388B847B}"/>
    <dgm:cxn modelId="{2F173935-5976-45E8-9076-5D4DF311F457}" type="presParOf" srcId="{98FCE110-0D45-4BE2-9B44-FC26674B8BF9}" destId="{AE6CCE7F-B139-49EC-B5F9-052E33BEB7E5}" srcOrd="0" destOrd="0" presId="urn:microsoft.com/office/officeart/2018/2/layout/IconVerticalSolidList"/>
    <dgm:cxn modelId="{83F5CF53-B8D3-4B0C-8139-41BE47A20F9E}" type="presParOf" srcId="{AE6CCE7F-B139-49EC-B5F9-052E33BEB7E5}" destId="{382F5F3B-DF5D-4030-B7C9-CC6882B17641}" srcOrd="0" destOrd="0" presId="urn:microsoft.com/office/officeart/2018/2/layout/IconVerticalSolidList"/>
    <dgm:cxn modelId="{A8CC7D1B-0408-4634-A193-C0E9A43E7436}" type="presParOf" srcId="{AE6CCE7F-B139-49EC-B5F9-052E33BEB7E5}" destId="{9F47830F-EB5D-4E2D-91B1-3A9684DAF59D}" srcOrd="1" destOrd="0" presId="urn:microsoft.com/office/officeart/2018/2/layout/IconVerticalSolidList"/>
    <dgm:cxn modelId="{E2A32AB6-AB01-4FAE-BC8E-44510E75247E}" type="presParOf" srcId="{AE6CCE7F-B139-49EC-B5F9-052E33BEB7E5}" destId="{CFBE57E5-ACE7-4D07-AFD2-9BC222B27C9E}" srcOrd="2" destOrd="0" presId="urn:microsoft.com/office/officeart/2018/2/layout/IconVerticalSolidList"/>
    <dgm:cxn modelId="{915B261F-3A18-4F9A-AF4F-A927A0B79B89}" type="presParOf" srcId="{AE6CCE7F-B139-49EC-B5F9-052E33BEB7E5}" destId="{0BA6B0EE-B77B-47A6-9235-01FA2946C03E}" srcOrd="3" destOrd="0" presId="urn:microsoft.com/office/officeart/2018/2/layout/IconVerticalSolidList"/>
    <dgm:cxn modelId="{1FAC70D5-0FB0-4A59-A411-C779F83A387B}" type="presParOf" srcId="{AE6CCE7F-B139-49EC-B5F9-052E33BEB7E5}" destId="{94FD8D36-C36D-4FC3-A813-359F7A7041F7}" srcOrd="4" destOrd="0" presId="urn:microsoft.com/office/officeart/2018/2/layout/IconVerticalSolidList"/>
    <dgm:cxn modelId="{265BF601-42CF-4737-A03A-E2166C12ABE1}" type="presParOf" srcId="{98FCE110-0D45-4BE2-9B44-FC26674B8BF9}" destId="{1C8AE96F-8B03-4CF4-8EB1-EB0588F85D36}" srcOrd="1" destOrd="0" presId="urn:microsoft.com/office/officeart/2018/2/layout/IconVerticalSolidList"/>
    <dgm:cxn modelId="{093B75B8-39A5-44A7-81A5-0F0070EB3D2B}" type="presParOf" srcId="{98FCE110-0D45-4BE2-9B44-FC26674B8BF9}" destId="{9C1A9462-C116-47D5-9AA5-9542B432E81F}" srcOrd="2" destOrd="0" presId="urn:microsoft.com/office/officeart/2018/2/layout/IconVerticalSolidList"/>
    <dgm:cxn modelId="{FBAB99A7-FEA5-4BEC-9F3B-E9F8EABDFB4C}" type="presParOf" srcId="{9C1A9462-C116-47D5-9AA5-9542B432E81F}" destId="{449F9D22-9890-484D-BB21-C0D5950D3F6C}" srcOrd="0" destOrd="0" presId="urn:microsoft.com/office/officeart/2018/2/layout/IconVerticalSolidList"/>
    <dgm:cxn modelId="{46AD0CC6-C00C-417B-8B86-1B6D321D5070}" type="presParOf" srcId="{9C1A9462-C116-47D5-9AA5-9542B432E81F}" destId="{B6B3500A-1CDF-442F-B11D-38FBBBEB93A0}" srcOrd="1" destOrd="0" presId="urn:microsoft.com/office/officeart/2018/2/layout/IconVerticalSolidList"/>
    <dgm:cxn modelId="{9FEDD736-DAD9-439B-B8C1-3111875B5A2F}" type="presParOf" srcId="{9C1A9462-C116-47D5-9AA5-9542B432E81F}" destId="{27F0751B-9738-44D2-BD43-BAC9EFD531C1}" srcOrd="2" destOrd="0" presId="urn:microsoft.com/office/officeart/2018/2/layout/IconVerticalSolidList"/>
    <dgm:cxn modelId="{C8802F9F-8652-4E02-9462-98AA491C3EE1}" type="presParOf" srcId="{9C1A9462-C116-47D5-9AA5-9542B432E81F}" destId="{BAC82D19-1040-41B3-8986-709EB072091C}" srcOrd="3" destOrd="0" presId="urn:microsoft.com/office/officeart/2018/2/layout/IconVerticalSolidList"/>
    <dgm:cxn modelId="{2B4B7FC0-3445-404E-A800-C996077E33DA}" type="presParOf" srcId="{98FCE110-0D45-4BE2-9B44-FC26674B8BF9}" destId="{2A7B7FA3-5825-40EE-A084-1D64B1E51BBA}" srcOrd="3" destOrd="0" presId="urn:microsoft.com/office/officeart/2018/2/layout/IconVerticalSolidList"/>
    <dgm:cxn modelId="{80A78AE3-77E9-4E0C-96C1-9D82A35A3051}" type="presParOf" srcId="{98FCE110-0D45-4BE2-9B44-FC26674B8BF9}" destId="{94EE1FD2-2B46-404D-B82F-E0B7399C170E}" srcOrd="4" destOrd="0" presId="urn:microsoft.com/office/officeart/2018/2/layout/IconVerticalSolidList"/>
    <dgm:cxn modelId="{346D1958-245F-4329-B6C7-89A7EE63F536}" type="presParOf" srcId="{94EE1FD2-2B46-404D-B82F-E0B7399C170E}" destId="{18230101-5BA0-46DE-988C-FD457BB30E4E}" srcOrd="0" destOrd="0" presId="urn:microsoft.com/office/officeart/2018/2/layout/IconVerticalSolidList"/>
    <dgm:cxn modelId="{5859AE66-8D8F-492B-B04C-BD8B912AB2DD}" type="presParOf" srcId="{94EE1FD2-2B46-404D-B82F-E0B7399C170E}" destId="{9D3C94B8-5203-421B-9C53-8EC33844A080}" srcOrd="1" destOrd="0" presId="urn:microsoft.com/office/officeart/2018/2/layout/IconVerticalSolidList"/>
    <dgm:cxn modelId="{FB94B73B-CB8E-481F-B3B5-55B5FFE3AC0D}" type="presParOf" srcId="{94EE1FD2-2B46-404D-B82F-E0B7399C170E}" destId="{4FE017E2-9FE2-494F-AA6F-431BD1E9FFAC}" srcOrd="2" destOrd="0" presId="urn:microsoft.com/office/officeart/2018/2/layout/IconVerticalSolidList"/>
    <dgm:cxn modelId="{BEEF7E3D-CFD9-4C07-B77C-63E51C2CA1CB}" type="presParOf" srcId="{94EE1FD2-2B46-404D-B82F-E0B7399C170E}" destId="{D72C758C-91C3-45CB-8DD6-78C78E33D34C}" srcOrd="3" destOrd="0" presId="urn:microsoft.com/office/officeart/2018/2/layout/IconVerticalSolidList"/>
    <dgm:cxn modelId="{80894810-CE69-4166-96D9-517B4D728F35}" type="presParOf" srcId="{98FCE110-0D45-4BE2-9B44-FC26674B8BF9}" destId="{7E8003F2-AD17-4C04-BE77-7151904B2E65}" srcOrd="5" destOrd="0" presId="urn:microsoft.com/office/officeart/2018/2/layout/IconVerticalSolidList"/>
    <dgm:cxn modelId="{0D28F4C7-0375-4106-A0C6-C14828E4D8D4}" type="presParOf" srcId="{98FCE110-0D45-4BE2-9B44-FC26674B8BF9}" destId="{F4E40D54-BFFF-4A6C-95AA-88A39C1105C3}" srcOrd="6" destOrd="0" presId="urn:microsoft.com/office/officeart/2018/2/layout/IconVerticalSolidList"/>
    <dgm:cxn modelId="{C8A0B320-E16D-4DE4-89D1-054F73580958}" type="presParOf" srcId="{F4E40D54-BFFF-4A6C-95AA-88A39C1105C3}" destId="{70293366-3934-4E48-9AB5-0CED95012A25}" srcOrd="0" destOrd="0" presId="urn:microsoft.com/office/officeart/2018/2/layout/IconVerticalSolidList"/>
    <dgm:cxn modelId="{049D036C-08E5-4C34-BF48-920C74687B4C}" type="presParOf" srcId="{F4E40D54-BFFF-4A6C-95AA-88A39C1105C3}" destId="{B6EEA6AE-20C8-4FDE-B779-EF1ADADB39F5}" srcOrd="1" destOrd="0" presId="urn:microsoft.com/office/officeart/2018/2/layout/IconVerticalSolidList"/>
    <dgm:cxn modelId="{7A82F2AD-B1E0-4866-A4B5-EF9E863C20B1}" type="presParOf" srcId="{F4E40D54-BFFF-4A6C-95AA-88A39C1105C3}" destId="{C96931AE-FFB4-438D-A662-0E72F2BC131E}" srcOrd="2" destOrd="0" presId="urn:microsoft.com/office/officeart/2018/2/layout/IconVerticalSolidList"/>
    <dgm:cxn modelId="{1CA6962F-B229-4527-8042-BC5103DF5D81}" type="presParOf" srcId="{F4E40D54-BFFF-4A6C-95AA-88A39C1105C3}" destId="{44FD55B3-39A6-4AF8-83B8-1C3BFF38F0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0BDC2-314F-4E39-9ECC-1755E39B0A31}">
      <dsp:nvSpPr>
        <dsp:cNvPr id="0" name=""/>
        <dsp:cNvSpPr/>
      </dsp:nvSpPr>
      <dsp:spPr>
        <a:xfrm>
          <a:off x="881514" y="119461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B9180-2D2F-4C05-8611-45224C6E964E}">
      <dsp:nvSpPr>
        <dsp:cNvPr id="0" name=""/>
        <dsp:cNvSpPr/>
      </dsp:nvSpPr>
      <dsp:spPr>
        <a:xfrm>
          <a:off x="386514" y="22746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Greetings and catching up</a:t>
          </a:r>
        </a:p>
      </dsp:txBody>
      <dsp:txXfrm>
        <a:off x="386514" y="2274618"/>
        <a:ext cx="1800000" cy="720000"/>
      </dsp:txXfrm>
    </dsp:sp>
    <dsp:sp modelId="{F2042E69-2E9B-4707-9320-BC20A76AF4C6}">
      <dsp:nvSpPr>
        <dsp:cNvPr id="0" name=""/>
        <dsp:cNvSpPr/>
      </dsp:nvSpPr>
      <dsp:spPr>
        <a:xfrm>
          <a:off x="2996514" y="119461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1BACA-8F5E-447E-990B-983A8D115B19}">
      <dsp:nvSpPr>
        <dsp:cNvPr id="0" name=""/>
        <dsp:cNvSpPr/>
      </dsp:nvSpPr>
      <dsp:spPr>
        <a:xfrm>
          <a:off x="2501514" y="22746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loop review</a:t>
          </a:r>
        </a:p>
      </dsp:txBody>
      <dsp:txXfrm>
        <a:off x="2501514" y="2274618"/>
        <a:ext cx="1800000" cy="720000"/>
      </dsp:txXfrm>
    </dsp:sp>
    <dsp:sp modelId="{19D6647F-BA52-4F26-9436-F144A4B17D51}">
      <dsp:nvSpPr>
        <dsp:cNvPr id="0" name=""/>
        <dsp:cNvSpPr/>
      </dsp:nvSpPr>
      <dsp:spPr>
        <a:xfrm>
          <a:off x="5111514" y="119461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1116F-CCA7-4E9C-9DB4-9741546414DE}">
      <dsp:nvSpPr>
        <dsp:cNvPr id="0" name=""/>
        <dsp:cNvSpPr/>
      </dsp:nvSpPr>
      <dsp:spPr>
        <a:xfrm>
          <a:off x="4616514" y="22746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Practice and review: start by making a program that uses lists</a:t>
          </a:r>
        </a:p>
      </dsp:txBody>
      <dsp:txXfrm>
        <a:off x="4616514" y="2274618"/>
        <a:ext cx="1800000" cy="720000"/>
      </dsp:txXfrm>
    </dsp:sp>
    <dsp:sp modelId="{51FE1722-6241-4F4F-86BB-3E4584190852}">
      <dsp:nvSpPr>
        <dsp:cNvPr id="0" name=""/>
        <dsp:cNvSpPr/>
      </dsp:nvSpPr>
      <dsp:spPr>
        <a:xfrm>
          <a:off x="7226514" y="119461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81B8AF-80B6-43E6-AB71-558C7BB39CAD}">
      <dsp:nvSpPr>
        <dsp:cNvPr id="0" name=""/>
        <dsp:cNvSpPr/>
      </dsp:nvSpPr>
      <dsp:spPr>
        <a:xfrm>
          <a:off x="6731514" y="22746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 to objects</a:t>
          </a:r>
        </a:p>
      </dsp:txBody>
      <dsp:txXfrm>
        <a:off x="6731514" y="2274618"/>
        <a:ext cx="1800000" cy="720000"/>
      </dsp:txXfrm>
    </dsp:sp>
    <dsp:sp modelId="{3C3C3ABE-E038-47EA-AE3A-61EA7C2EFBFC}">
      <dsp:nvSpPr>
        <dsp:cNvPr id="0" name=""/>
        <dsp:cNvSpPr/>
      </dsp:nvSpPr>
      <dsp:spPr>
        <a:xfrm>
          <a:off x="9341514" y="119461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D6B2E-ACA3-481A-85D0-9064B93A043F}">
      <dsp:nvSpPr>
        <dsp:cNvPr id="0" name=""/>
        <dsp:cNvSpPr/>
      </dsp:nvSpPr>
      <dsp:spPr>
        <a:xfrm>
          <a:off x="8846514" y="22746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Tech Talk (a very special topic today)</a:t>
          </a:r>
        </a:p>
      </dsp:txBody>
      <dsp:txXfrm>
        <a:off x="8846514" y="2274618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E4820-1958-574A-A749-98C17ED8B486}">
      <dsp:nvSpPr>
        <dsp:cNvPr id="0" name=""/>
        <dsp:cNvSpPr/>
      </dsp:nvSpPr>
      <dsp:spPr>
        <a:xfrm>
          <a:off x="1558363" y="632"/>
          <a:ext cx="6233455" cy="8222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46" tIns="208858" rIns="120946" bIns="20885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lists to store different information about a person</a:t>
          </a:r>
        </a:p>
      </dsp:txBody>
      <dsp:txXfrm>
        <a:off x="1558363" y="632"/>
        <a:ext cx="6233455" cy="822275"/>
      </dsp:txXfrm>
    </dsp:sp>
    <dsp:sp modelId="{BA3D7283-21C1-DB46-B8A3-EC484BDCC95A}">
      <dsp:nvSpPr>
        <dsp:cNvPr id="0" name=""/>
        <dsp:cNvSpPr/>
      </dsp:nvSpPr>
      <dsp:spPr>
        <a:xfrm>
          <a:off x="0" y="632"/>
          <a:ext cx="1558363" cy="8222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63" tIns="81223" rIns="82463" bIns="81223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Lists</a:t>
          </a:r>
        </a:p>
      </dsp:txBody>
      <dsp:txXfrm>
        <a:off x="0" y="632"/>
        <a:ext cx="1558363" cy="822275"/>
      </dsp:txXfrm>
    </dsp:sp>
    <dsp:sp modelId="{82405974-9D9E-F845-AF8D-3444FEECDF9C}">
      <dsp:nvSpPr>
        <dsp:cNvPr id="0" name=""/>
        <dsp:cNvSpPr/>
      </dsp:nvSpPr>
      <dsp:spPr>
        <a:xfrm>
          <a:off x="1558363" y="872244"/>
          <a:ext cx="6233455" cy="8222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46" tIns="208858" rIns="120946" bIns="20885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Name, age, nationality</a:t>
          </a:r>
        </a:p>
      </dsp:txBody>
      <dsp:txXfrm>
        <a:off x="1558363" y="872244"/>
        <a:ext cx="6233455" cy="822275"/>
      </dsp:txXfrm>
    </dsp:sp>
    <dsp:sp modelId="{0DADF980-6867-9942-BAE4-98BB48577DB1}">
      <dsp:nvSpPr>
        <dsp:cNvPr id="0" name=""/>
        <dsp:cNvSpPr/>
      </dsp:nvSpPr>
      <dsp:spPr>
        <a:xfrm>
          <a:off x="0" y="872244"/>
          <a:ext cx="1558363" cy="8222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63" tIns="81223" rIns="82463" bIns="81223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Info</a:t>
          </a:r>
        </a:p>
      </dsp:txBody>
      <dsp:txXfrm>
        <a:off x="0" y="872244"/>
        <a:ext cx="1558363" cy="822275"/>
      </dsp:txXfrm>
    </dsp:sp>
    <dsp:sp modelId="{40FA4D24-0DC8-A146-9FAD-336F3576DF11}">
      <dsp:nvSpPr>
        <dsp:cNvPr id="0" name=""/>
        <dsp:cNvSpPr/>
      </dsp:nvSpPr>
      <dsp:spPr>
        <a:xfrm>
          <a:off x="1558363" y="1743856"/>
          <a:ext cx="6233455" cy="82227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46" tIns="208858" rIns="120946" bIns="20885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Have a separate list for each type of information</a:t>
          </a:r>
        </a:p>
      </dsp:txBody>
      <dsp:txXfrm>
        <a:off x="1558363" y="1743856"/>
        <a:ext cx="6233455" cy="822275"/>
      </dsp:txXfrm>
    </dsp:sp>
    <dsp:sp modelId="{8480E5A1-FA96-754F-BBEE-69D18A84B215}">
      <dsp:nvSpPr>
        <dsp:cNvPr id="0" name=""/>
        <dsp:cNvSpPr/>
      </dsp:nvSpPr>
      <dsp:spPr>
        <a:xfrm>
          <a:off x="0" y="1743856"/>
          <a:ext cx="1558363" cy="8222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63" tIns="81223" rIns="82463" bIns="81223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Separate</a:t>
          </a:r>
        </a:p>
      </dsp:txBody>
      <dsp:txXfrm>
        <a:off x="0" y="1743856"/>
        <a:ext cx="1558363" cy="822275"/>
      </dsp:txXfrm>
    </dsp:sp>
    <dsp:sp modelId="{C9426447-8332-D646-B3AC-308D01D4309D}">
      <dsp:nvSpPr>
        <dsp:cNvPr id="0" name=""/>
        <dsp:cNvSpPr/>
      </dsp:nvSpPr>
      <dsp:spPr>
        <a:xfrm>
          <a:off x="1558363" y="2615468"/>
          <a:ext cx="6233455" cy="82227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46" tIns="208858" rIns="120946" bIns="20885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Ask user how many profiles he wants to make</a:t>
          </a:r>
        </a:p>
      </dsp:txBody>
      <dsp:txXfrm>
        <a:off x="1558363" y="2615468"/>
        <a:ext cx="6233455" cy="822275"/>
      </dsp:txXfrm>
    </dsp:sp>
    <dsp:sp modelId="{816AF555-A788-894F-99C8-498428DBBBEB}">
      <dsp:nvSpPr>
        <dsp:cNvPr id="0" name=""/>
        <dsp:cNvSpPr/>
      </dsp:nvSpPr>
      <dsp:spPr>
        <a:xfrm>
          <a:off x="0" y="2615468"/>
          <a:ext cx="1558363" cy="8222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63" tIns="81223" rIns="82463" bIns="81223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Ask</a:t>
          </a:r>
        </a:p>
      </dsp:txBody>
      <dsp:txXfrm>
        <a:off x="0" y="2615468"/>
        <a:ext cx="1558363" cy="822275"/>
      </dsp:txXfrm>
    </dsp:sp>
    <dsp:sp modelId="{413E0776-5E3E-EC46-97DE-3A5660D61ED8}">
      <dsp:nvSpPr>
        <dsp:cNvPr id="0" name=""/>
        <dsp:cNvSpPr/>
      </dsp:nvSpPr>
      <dsp:spPr>
        <a:xfrm>
          <a:off x="1558363" y="3487080"/>
          <a:ext cx="6233455" cy="82227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46" tIns="208858" rIns="120946" bIns="20885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Store the information in each list</a:t>
          </a:r>
        </a:p>
      </dsp:txBody>
      <dsp:txXfrm>
        <a:off x="1558363" y="3487080"/>
        <a:ext cx="6233455" cy="822275"/>
      </dsp:txXfrm>
    </dsp:sp>
    <dsp:sp modelId="{AB5AFF41-213C-D645-913D-D63188BD2508}">
      <dsp:nvSpPr>
        <dsp:cNvPr id="0" name=""/>
        <dsp:cNvSpPr/>
      </dsp:nvSpPr>
      <dsp:spPr>
        <a:xfrm>
          <a:off x="0" y="3487080"/>
          <a:ext cx="1558363" cy="8222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63" tIns="81223" rIns="82463" bIns="81223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Store</a:t>
          </a:r>
        </a:p>
      </dsp:txBody>
      <dsp:txXfrm>
        <a:off x="0" y="3487080"/>
        <a:ext cx="1558363" cy="822275"/>
      </dsp:txXfrm>
    </dsp:sp>
    <dsp:sp modelId="{D79CBE23-9AC8-AA4C-AACA-9CABAC8DDF4F}">
      <dsp:nvSpPr>
        <dsp:cNvPr id="0" name=""/>
        <dsp:cNvSpPr/>
      </dsp:nvSpPr>
      <dsp:spPr>
        <a:xfrm>
          <a:off x="1558363" y="4358692"/>
          <a:ext cx="6233455" cy="8222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46" tIns="208858" rIns="120946" bIns="208858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Finally print out the profiles nicely</a:t>
          </a:r>
        </a:p>
      </dsp:txBody>
      <dsp:txXfrm>
        <a:off x="1558363" y="4358692"/>
        <a:ext cx="6233455" cy="822275"/>
      </dsp:txXfrm>
    </dsp:sp>
    <dsp:sp modelId="{5FCB94C4-4662-D547-960D-18C551DFF78A}">
      <dsp:nvSpPr>
        <dsp:cNvPr id="0" name=""/>
        <dsp:cNvSpPr/>
      </dsp:nvSpPr>
      <dsp:spPr>
        <a:xfrm>
          <a:off x="0" y="4358692"/>
          <a:ext cx="1558363" cy="8222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463" tIns="81223" rIns="82463" bIns="81223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Print out</a:t>
          </a:r>
        </a:p>
      </dsp:txBody>
      <dsp:txXfrm>
        <a:off x="0" y="4358692"/>
        <a:ext cx="1558363" cy="8222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ED65E-D7D2-CB46-8164-B0C04530FB0F}">
      <dsp:nvSpPr>
        <dsp:cNvPr id="0" name=""/>
        <dsp:cNvSpPr/>
      </dsp:nvSpPr>
      <dsp:spPr>
        <a:xfrm>
          <a:off x="0" y="51120"/>
          <a:ext cx="7240146" cy="13782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Now let’s try to retrieve information for a specific person</a:t>
          </a:r>
        </a:p>
      </dsp:txBody>
      <dsp:txXfrm>
        <a:off x="67281" y="118401"/>
        <a:ext cx="7105584" cy="1243697"/>
      </dsp:txXfrm>
    </dsp:sp>
    <dsp:sp modelId="{3ACC0811-0CB8-E547-A468-3B95CB0C8BED}">
      <dsp:nvSpPr>
        <dsp:cNvPr id="0" name=""/>
        <dsp:cNvSpPr/>
      </dsp:nvSpPr>
      <dsp:spPr>
        <a:xfrm>
          <a:off x="0" y="1538820"/>
          <a:ext cx="7240146" cy="1378259"/>
        </a:xfrm>
        <a:prstGeom prst="roundRect">
          <a:avLst/>
        </a:prstGeom>
        <a:solidFill>
          <a:schemeClr val="accent2">
            <a:hueOff val="-500471"/>
            <a:satOff val="-3710"/>
            <a:lumOff val="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We can use their name to get all the other information</a:t>
          </a:r>
        </a:p>
      </dsp:txBody>
      <dsp:txXfrm>
        <a:off x="67281" y="1606101"/>
        <a:ext cx="7105584" cy="1243697"/>
      </dsp:txXfrm>
    </dsp:sp>
    <dsp:sp modelId="{227406BB-4E63-6C4E-B812-475FA0DE38C6}">
      <dsp:nvSpPr>
        <dsp:cNvPr id="0" name=""/>
        <dsp:cNvSpPr/>
      </dsp:nvSpPr>
      <dsp:spPr>
        <a:xfrm>
          <a:off x="0" y="3026519"/>
          <a:ext cx="7240146" cy="1378259"/>
        </a:xfrm>
        <a:prstGeom prst="roundRect">
          <a:avLst/>
        </a:prstGeom>
        <a:solidFill>
          <a:schemeClr val="accent2">
            <a:hueOff val="-1000942"/>
            <a:satOff val="-7421"/>
            <a:lumOff val="13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Ask the user for a name </a:t>
          </a:r>
        </a:p>
      </dsp:txBody>
      <dsp:txXfrm>
        <a:off x="67281" y="3093800"/>
        <a:ext cx="7105584" cy="1243697"/>
      </dsp:txXfrm>
    </dsp:sp>
    <dsp:sp modelId="{49261233-0A61-2F43-BDA9-4AFB1CE874AD}">
      <dsp:nvSpPr>
        <dsp:cNvPr id="0" name=""/>
        <dsp:cNvSpPr/>
      </dsp:nvSpPr>
      <dsp:spPr>
        <a:xfrm>
          <a:off x="0" y="4514220"/>
          <a:ext cx="7240146" cy="1378259"/>
        </a:xfrm>
        <a:prstGeom prst="roundRect">
          <a:avLst/>
        </a:prstGeom>
        <a:solidFill>
          <a:schemeClr val="accent2">
            <a:hueOff val="-1501414"/>
            <a:satOff val="-11131"/>
            <a:lumOff val="1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Display all the relevant information regarding that person</a:t>
          </a:r>
        </a:p>
      </dsp:txBody>
      <dsp:txXfrm>
        <a:off x="67281" y="4581501"/>
        <a:ext cx="7105584" cy="1243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60048-7266-4D91-B060-83F0838C7353}">
      <dsp:nvSpPr>
        <dsp:cNvPr id="0" name=""/>
        <dsp:cNvSpPr/>
      </dsp:nvSpPr>
      <dsp:spPr>
        <a:xfrm>
          <a:off x="0" y="840284"/>
          <a:ext cx="5741533" cy="1551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065A8-DAA4-469B-AECD-93B49F71D006}">
      <dsp:nvSpPr>
        <dsp:cNvPr id="0" name=""/>
        <dsp:cNvSpPr/>
      </dsp:nvSpPr>
      <dsp:spPr>
        <a:xfrm>
          <a:off x="469266" y="1189326"/>
          <a:ext cx="853212" cy="853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9DB19-A877-4249-B567-EA414F218C18}">
      <dsp:nvSpPr>
        <dsp:cNvPr id="0" name=""/>
        <dsp:cNvSpPr/>
      </dsp:nvSpPr>
      <dsp:spPr>
        <a:xfrm>
          <a:off x="1791745" y="840284"/>
          <a:ext cx="3949788" cy="1551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79" tIns="164179" rIns="164179" bIns="16417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 object can have one variable (usually more than one), or many variables, and it can also store other objects</a:t>
          </a:r>
        </a:p>
      </dsp:txBody>
      <dsp:txXfrm>
        <a:off x="1791745" y="840284"/>
        <a:ext cx="3949788" cy="1551294"/>
      </dsp:txXfrm>
    </dsp:sp>
    <dsp:sp modelId="{4CF47C0E-F08F-4628-98C7-7EBB63889CD7}">
      <dsp:nvSpPr>
        <dsp:cNvPr id="0" name=""/>
        <dsp:cNvSpPr/>
      </dsp:nvSpPr>
      <dsp:spPr>
        <a:xfrm>
          <a:off x="0" y="2779403"/>
          <a:ext cx="5741533" cy="1551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5AF43-3F6E-4054-A760-BB70A1F4EBB4}">
      <dsp:nvSpPr>
        <dsp:cNvPr id="0" name=""/>
        <dsp:cNvSpPr/>
      </dsp:nvSpPr>
      <dsp:spPr>
        <a:xfrm>
          <a:off x="469266" y="3128444"/>
          <a:ext cx="853212" cy="8532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C0758-9F8E-4509-AB79-CFC6E5B4BEB9}">
      <dsp:nvSpPr>
        <dsp:cNvPr id="0" name=""/>
        <dsp:cNvSpPr/>
      </dsp:nvSpPr>
      <dsp:spPr>
        <a:xfrm>
          <a:off x="1791745" y="2779403"/>
          <a:ext cx="3949788" cy="1551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79" tIns="164179" rIns="164179" bIns="16417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 in short, an object is simply a cluster of variable that represent something bigger</a:t>
          </a:r>
        </a:p>
      </dsp:txBody>
      <dsp:txXfrm>
        <a:off x="1791745" y="2779403"/>
        <a:ext cx="3949788" cy="15512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F5F3B-DF5D-4030-B7C9-CC6882B17641}">
      <dsp:nvSpPr>
        <dsp:cNvPr id="0" name=""/>
        <dsp:cNvSpPr/>
      </dsp:nvSpPr>
      <dsp:spPr>
        <a:xfrm>
          <a:off x="0" y="2449"/>
          <a:ext cx="7349805" cy="12412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7830F-EB5D-4E2D-91B1-3A9684DAF59D}">
      <dsp:nvSpPr>
        <dsp:cNvPr id="0" name=""/>
        <dsp:cNvSpPr/>
      </dsp:nvSpPr>
      <dsp:spPr>
        <a:xfrm>
          <a:off x="375471" y="281725"/>
          <a:ext cx="682676" cy="6826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6B0EE-B77B-47A6-9235-01FA2946C03E}">
      <dsp:nvSpPr>
        <dsp:cNvPr id="0" name=""/>
        <dsp:cNvSpPr/>
      </dsp:nvSpPr>
      <dsp:spPr>
        <a:xfrm>
          <a:off x="1433620" y="2449"/>
          <a:ext cx="3307412" cy="1241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63" tIns="131363" rIns="131363" bIns="13136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Game: All the characters are objects. The different objects have different characteristic.</a:t>
          </a:r>
        </a:p>
      </dsp:txBody>
      <dsp:txXfrm>
        <a:off x="1433620" y="2449"/>
        <a:ext cx="3307412" cy="1241229"/>
      </dsp:txXfrm>
    </dsp:sp>
    <dsp:sp modelId="{94FD8D36-C36D-4FC3-A813-359F7A7041F7}">
      <dsp:nvSpPr>
        <dsp:cNvPr id="0" name=""/>
        <dsp:cNvSpPr/>
      </dsp:nvSpPr>
      <dsp:spPr>
        <a:xfrm>
          <a:off x="4741032" y="2449"/>
          <a:ext cx="2608772" cy="1241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63" tIns="131363" rIns="131363" bIns="13136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 ex: main character variables - position, speed, name,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 a tree – position, color, shape</a:t>
          </a:r>
        </a:p>
      </dsp:txBody>
      <dsp:txXfrm>
        <a:off x="4741032" y="2449"/>
        <a:ext cx="2608772" cy="1241229"/>
      </dsp:txXfrm>
    </dsp:sp>
    <dsp:sp modelId="{449F9D22-9890-484D-BB21-C0D5950D3F6C}">
      <dsp:nvSpPr>
        <dsp:cNvPr id="0" name=""/>
        <dsp:cNvSpPr/>
      </dsp:nvSpPr>
      <dsp:spPr>
        <a:xfrm>
          <a:off x="0" y="1553985"/>
          <a:ext cx="7349805" cy="12412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3500A-1CDF-442F-B11D-38FBBBEB93A0}">
      <dsp:nvSpPr>
        <dsp:cNvPr id="0" name=""/>
        <dsp:cNvSpPr/>
      </dsp:nvSpPr>
      <dsp:spPr>
        <a:xfrm>
          <a:off x="375471" y="1833262"/>
          <a:ext cx="682676" cy="6826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82D19-1040-41B3-8986-709EB072091C}">
      <dsp:nvSpPr>
        <dsp:cNvPr id="0" name=""/>
        <dsp:cNvSpPr/>
      </dsp:nvSpPr>
      <dsp:spPr>
        <a:xfrm>
          <a:off x="1433620" y="1553985"/>
          <a:ext cx="5916184" cy="1241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63" tIns="131363" rIns="131363" bIns="13136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Animal: name, speed, color, jump height, diet</a:t>
          </a:r>
        </a:p>
      </dsp:txBody>
      <dsp:txXfrm>
        <a:off x="1433620" y="1553985"/>
        <a:ext cx="5916184" cy="1241229"/>
      </dsp:txXfrm>
    </dsp:sp>
    <dsp:sp modelId="{18230101-5BA0-46DE-988C-FD457BB30E4E}">
      <dsp:nvSpPr>
        <dsp:cNvPr id="0" name=""/>
        <dsp:cNvSpPr/>
      </dsp:nvSpPr>
      <dsp:spPr>
        <a:xfrm>
          <a:off x="0" y="3105522"/>
          <a:ext cx="7349805" cy="12412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C94B8-5203-421B-9C53-8EC33844A080}">
      <dsp:nvSpPr>
        <dsp:cNvPr id="0" name=""/>
        <dsp:cNvSpPr/>
      </dsp:nvSpPr>
      <dsp:spPr>
        <a:xfrm>
          <a:off x="375471" y="3384799"/>
          <a:ext cx="682676" cy="682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758C-91C3-45CB-8DD6-78C78E33D34C}">
      <dsp:nvSpPr>
        <dsp:cNvPr id="0" name=""/>
        <dsp:cNvSpPr/>
      </dsp:nvSpPr>
      <dsp:spPr>
        <a:xfrm>
          <a:off x="1433620" y="3105522"/>
          <a:ext cx="5916184" cy="1241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63" tIns="131363" rIns="131363" bIns="13136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Car: Brand, horsepower, energy type, color</a:t>
          </a:r>
        </a:p>
      </dsp:txBody>
      <dsp:txXfrm>
        <a:off x="1433620" y="3105522"/>
        <a:ext cx="5916184" cy="1241229"/>
      </dsp:txXfrm>
    </dsp:sp>
    <dsp:sp modelId="{70293366-3934-4E48-9AB5-0CED95012A25}">
      <dsp:nvSpPr>
        <dsp:cNvPr id="0" name=""/>
        <dsp:cNvSpPr/>
      </dsp:nvSpPr>
      <dsp:spPr>
        <a:xfrm>
          <a:off x="0" y="4657059"/>
          <a:ext cx="7349805" cy="12412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EA6AE-20C8-4FDE-B779-EF1ADADB39F5}">
      <dsp:nvSpPr>
        <dsp:cNvPr id="0" name=""/>
        <dsp:cNvSpPr/>
      </dsp:nvSpPr>
      <dsp:spPr>
        <a:xfrm>
          <a:off x="375471" y="4936336"/>
          <a:ext cx="682676" cy="6826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D55B3-39A6-4AF8-83B8-1C3BFF38F005}">
      <dsp:nvSpPr>
        <dsp:cNvPr id="0" name=""/>
        <dsp:cNvSpPr/>
      </dsp:nvSpPr>
      <dsp:spPr>
        <a:xfrm>
          <a:off x="1433620" y="4657059"/>
          <a:ext cx="5916184" cy="1241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363" tIns="131363" rIns="131363" bIns="13136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These are just some examples. We can make an object with any variable(s) depending on what our program needs.</a:t>
          </a:r>
        </a:p>
      </dsp:txBody>
      <dsp:txXfrm>
        <a:off x="1433620" y="4657059"/>
        <a:ext cx="5916184" cy="1241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5A5A6-7B6E-CE4A-B697-01A3EAFA4F4A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FF0E6-E0FD-B14A-8670-51A10DD2B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1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FF0E6-E0FD-B14A-8670-51A10DD2B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5528D9-6FC2-0540-8EC1-DD333FCBD3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30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6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85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99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EA7947-E287-4738-8C82-07CE4F01EF03}" type="datetime2">
              <a:rPr lang="en-US" smtClean="0"/>
              <a:t>Saturday, January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54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79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22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71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5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6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3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0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0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January 9,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3501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January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8898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January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6994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January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673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January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7344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Saturday, January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3372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25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8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0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90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3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0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6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Saturday, January 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2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Saturday, January 9,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66E5B7D-09EB-B746-919C-C76A7A72FF3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"/>
          </a:blip>
          <a:stretch>
            <a:fillRect/>
          </a:stretch>
        </p:blipFill>
        <p:spPr>
          <a:xfrm>
            <a:off x="2105704" y="1283261"/>
            <a:ext cx="7980592" cy="478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3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6CB39B-5F4C-4A7E-9BE3-AAFD45576D16}" type="datetime2">
              <a:rPr lang="en-US" smtClean="0"/>
              <a:t>Saturday, January 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computer, food&#10;&#10;Description automatically generated">
            <a:extLst>
              <a:ext uri="{FF2B5EF4-FFF2-40B4-BE49-F238E27FC236}">
                <a16:creationId xmlns:a16="http://schemas.microsoft.com/office/drawing/2014/main" id="{970C0A19-D980-314D-BB71-086AE3CA104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15000"/>
          </a:blip>
          <a:stretch>
            <a:fillRect/>
          </a:stretch>
        </p:blipFill>
        <p:spPr>
          <a:xfrm>
            <a:off x="320040" y="923543"/>
            <a:ext cx="11186159" cy="58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88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b33NTAuF5E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F1B810A-4A03-4330-BD1A-A9C3238FC9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9"/>
          <a:stretch/>
        </p:blipFill>
        <p:spPr>
          <a:xfrm>
            <a:off x="20" y="297711"/>
            <a:ext cx="12191980" cy="6857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717B-8318-9947-AA5A-53004CA8A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800" y="1200647"/>
            <a:ext cx="6160273" cy="3482386"/>
          </a:xfrm>
        </p:spPr>
        <p:txBody>
          <a:bodyPr anchor="t"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Python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275C2-41F0-434B-815C-34906DB93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337" y="4619315"/>
            <a:ext cx="5104737" cy="1136468"/>
          </a:xfrm>
        </p:spPr>
        <p:txBody>
          <a:bodyPr>
            <a:no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Innovation Masters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Day 13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6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6A15-A116-3C47-81E6-638ADFDE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is the instance of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C33F9-D75F-154C-AB1B-D0F2B3BEA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77BA79-56E5-F94F-8EE3-898F4C5D3EC1}"/>
              </a:ext>
            </a:extLst>
          </p:cNvPr>
          <p:cNvSpPr/>
          <p:nvPr/>
        </p:nvSpPr>
        <p:spPr>
          <a:xfrm>
            <a:off x="914400" y="2547186"/>
            <a:ext cx="3965945" cy="2838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B8A1EB-34F6-1044-986F-27330FF9DF40}"/>
              </a:ext>
            </a:extLst>
          </p:cNvPr>
          <p:cNvSpPr/>
          <p:nvPr/>
        </p:nvSpPr>
        <p:spPr>
          <a:xfrm>
            <a:off x="6719777" y="2636874"/>
            <a:ext cx="2838893" cy="1456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01B00E-9DF3-B84F-ADDB-03FBC29E8C1B}"/>
              </a:ext>
            </a:extLst>
          </p:cNvPr>
          <p:cNvSpPr/>
          <p:nvPr/>
        </p:nvSpPr>
        <p:spPr>
          <a:xfrm>
            <a:off x="6730409" y="4316819"/>
            <a:ext cx="2817628" cy="1307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4B11D-A5AE-C346-8565-3B499BDE8488}"/>
              </a:ext>
            </a:extLst>
          </p:cNvPr>
          <p:cNvSpPr txBox="1"/>
          <p:nvPr/>
        </p:nvSpPr>
        <p:spPr>
          <a:xfrm>
            <a:off x="1374774" y="3019647"/>
            <a:ext cx="3144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Definition of person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E54D3-98F2-EE4C-ABB9-6A16D2BFA153}"/>
              </a:ext>
            </a:extLst>
          </p:cNvPr>
          <p:cNvSpPr txBox="1"/>
          <p:nvPr/>
        </p:nvSpPr>
        <p:spPr>
          <a:xfrm>
            <a:off x="7017488" y="2934586"/>
            <a:ext cx="2158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Rifat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Bengali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E9DE0-DE82-D94D-8E77-9F25A4351CE0}"/>
              </a:ext>
            </a:extLst>
          </p:cNvPr>
          <p:cNvSpPr txBox="1"/>
          <p:nvPr/>
        </p:nvSpPr>
        <p:spPr>
          <a:xfrm>
            <a:off x="7017488" y="4476307"/>
            <a:ext cx="2158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Aaron Golf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2E0D3-B584-EF46-B50C-7E53CA665AAC}"/>
              </a:ext>
            </a:extLst>
          </p:cNvPr>
          <p:cNvSpPr txBox="1"/>
          <p:nvPr/>
        </p:nvSpPr>
        <p:spPr>
          <a:xfrm>
            <a:off x="9679542" y="3211585"/>
            <a:ext cx="113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FA2B7B-2759-4846-A01C-59A87DAB76CE}"/>
              </a:ext>
            </a:extLst>
          </p:cNvPr>
          <p:cNvSpPr txBox="1"/>
          <p:nvPr/>
        </p:nvSpPr>
        <p:spPr>
          <a:xfrm>
            <a:off x="9711440" y="4786055"/>
            <a:ext cx="107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 2</a:t>
            </a:r>
          </a:p>
        </p:txBody>
      </p:sp>
    </p:spTree>
    <p:extLst>
      <p:ext uri="{BB962C8B-B14F-4D97-AF65-F5344CB8AC3E}">
        <p14:creationId xmlns:p14="http://schemas.microsoft.com/office/powerpoint/2010/main" val="385491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9F2E5-2047-4A01-8A67-01F69D08A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9"/>
          <a:stretch/>
        </p:blipFill>
        <p:spPr>
          <a:xfrm>
            <a:off x="20" y="429"/>
            <a:ext cx="12191980" cy="6857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B7DFF-3C4D-1A47-A3C5-5295FDD1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200647"/>
            <a:ext cx="5322073" cy="3482386"/>
          </a:xfrm>
        </p:spPr>
        <p:txBody>
          <a:bodyPr anchor="t"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Tech Talk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C2B90-0710-4844-B449-AE8F56DB9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5099" y="4918166"/>
            <a:ext cx="8642974" cy="113646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Mind Upload - Kurzesagt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5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F5469-152F-7443-A2D3-5E5CEE00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Today’s 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C1F245-E150-4333-AB91-9A3C2149C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710593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087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DB86-557A-C647-9396-8479F72A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Profile maker for CIA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CD84A0-1AD1-415B-9FDC-6006807AAE3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52481" y="838201"/>
          <a:ext cx="7791819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773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0D02-5827-DF4A-B8BE-36344C4D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3005E-7A9D-5141-A99B-689CD88BD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789" y="0"/>
            <a:ext cx="7000874" cy="6845053"/>
          </a:xfrm>
        </p:spPr>
      </p:pic>
    </p:spTree>
    <p:extLst>
      <p:ext uri="{BB962C8B-B14F-4D97-AF65-F5344CB8AC3E}">
        <p14:creationId xmlns:p14="http://schemas.microsoft.com/office/powerpoint/2010/main" val="341781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29A39-5E6A-124C-B385-093E8D8F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US" sz="2500">
                <a:solidFill>
                  <a:schemeClr val="bg1"/>
                </a:solidFill>
              </a:rPr>
              <a:t>How to retrieve information?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C9152B-1740-47DA-84DA-E92A264D2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65388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885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DDE7-288A-B84E-9213-FFA2AD49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there a better way to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A3F5B-0124-1249-9057-8E5EDD8D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Yes there is!</a:t>
            </a:r>
          </a:p>
          <a:p>
            <a:r>
              <a:rPr lang="en-US" sz="2800" dirty="0"/>
              <a:t>We can make objects to store name, age, and nationality bunched together.</a:t>
            </a:r>
          </a:p>
          <a:p>
            <a:r>
              <a:rPr lang="en-US" sz="2800" dirty="0"/>
              <a:t>An object can have different variables.</a:t>
            </a:r>
          </a:p>
          <a:p>
            <a:r>
              <a:rPr lang="en-US" sz="2800" dirty="0"/>
              <a:t>You can think of an object as a bigger variable that holds smaller variables.</a:t>
            </a:r>
          </a:p>
        </p:txBody>
      </p:sp>
    </p:spTree>
    <p:extLst>
      <p:ext uri="{BB962C8B-B14F-4D97-AF65-F5344CB8AC3E}">
        <p14:creationId xmlns:p14="http://schemas.microsoft.com/office/powerpoint/2010/main" val="167090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8316-C3EB-8749-818C-052E3335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Conceptualizing an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FD866-6F84-3F41-80DF-D2509707E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144A77-B795-1846-AFDB-A82A292A2F71}"/>
              </a:ext>
            </a:extLst>
          </p:cNvPr>
          <p:cNvSpPr/>
          <p:nvPr/>
        </p:nvSpPr>
        <p:spPr>
          <a:xfrm>
            <a:off x="3987209" y="2482013"/>
            <a:ext cx="3232298" cy="712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A7F04-C182-994E-9ADD-DD28CF384E28}"/>
              </a:ext>
            </a:extLst>
          </p:cNvPr>
          <p:cNvSpPr txBox="1"/>
          <p:nvPr/>
        </p:nvSpPr>
        <p:spPr>
          <a:xfrm>
            <a:off x="5018216" y="2579440"/>
            <a:ext cx="1170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67B5399-AC6E-9043-A9EF-6048D720DE49}"/>
              </a:ext>
            </a:extLst>
          </p:cNvPr>
          <p:cNvSpPr/>
          <p:nvPr/>
        </p:nvSpPr>
        <p:spPr>
          <a:xfrm>
            <a:off x="2421682" y="3975346"/>
            <a:ext cx="1956390" cy="861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6CAAB-5065-D046-BBE5-7D76918DCFFF}"/>
              </a:ext>
            </a:extLst>
          </p:cNvPr>
          <p:cNvSpPr txBox="1"/>
          <p:nvPr/>
        </p:nvSpPr>
        <p:spPr>
          <a:xfrm>
            <a:off x="2902803" y="4144355"/>
            <a:ext cx="1339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81A6F1-7310-B742-BF25-A512EB2683AD}"/>
              </a:ext>
            </a:extLst>
          </p:cNvPr>
          <p:cNvSpPr/>
          <p:nvPr/>
        </p:nvSpPr>
        <p:spPr>
          <a:xfrm>
            <a:off x="4869712" y="4019796"/>
            <a:ext cx="1679944" cy="772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0388F-7A15-6F4E-83A9-7CC5D2CE2632}"/>
              </a:ext>
            </a:extLst>
          </p:cNvPr>
          <p:cNvSpPr txBox="1"/>
          <p:nvPr/>
        </p:nvSpPr>
        <p:spPr>
          <a:xfrm>
            <a:off x="5337544" y="4144355"/>
            <a:ext cx="758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60BC84-DF61-8D4F-A2C2-DA3EB4114E31}"/>
              </a:ext>
            </a:extLst>
          </p:cNvPr>
          <p:cNvSpPr/>
          <p:nvPr/>
        </p:nvSpPr>
        <p:spPr>
          <a:xfrm>
            <a:off x="7157856" y="4019796"/>
            <a:ext cx="2590799" cy="772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AFA52-E897-8B44-8F9B-977A8D5D820F}"/>
              </a:ext>
            </a:extLst>
          </p:cNvPr>
          <p:cNvSpPr txBox="1"/>
          <p:nvPr/>
        </p:nvSpPr>
        <p:spPr>
          <a:xfrm>
            <a:off x="7647957" y="4144354"/>
            <a:ext cx="1854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Nationality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768623-77CB-884C-8B87-667B2DCD4624}"/>
              </a:ext>
            </a:extLst>
          </p:cNvPr>
          <p:cNvCxnSpPr>
            <a:cxnSpLocks/>
          </p:cNvCxnSpPr>
          <p:nvPr/>
        </p:nvCxnSpPr>
        <p:spPr>
          <a:xfrm flipH="1">
            <a:off x="3572654" y="3194394"/>
            <a:ext cx="805418" cy="7809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84496E-901D-0949-A43C-958200AC64E8}"/>
              </a:ext>
            </a:extLst>
          </p:cNvPr>
          <p:cNvCxnSpPr>
            <a:endCxn id="8" idx="0"/>
          </p:cNvCxnSpPr>
          <p:nvPr/>
        </p:nvCxnSpPr>
        <p:spPr>
          <a:xfrm>
            <a:off x="5603357" y="3194394"/>
            <a:ext cx="106327" cy="8254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B161C7-C905-C247-AE1F-DCC77163CDF0}"/>
              </a:ext>
            </a:extLst>
          </p:cNvPr>
          <p:cNvCxnSpPr/>
          <p:nvPr/>
        </p:nvCxnSpPr>
        <p:spPr>
          <a:xfrm>
            <a:off x="6897415" y="3194394"/>
            <a:ext cx="1397937" cy="8254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5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6B79D2-F4BA-4899-BA25-830448780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75D69-051B-4FE1-9777-FDED16461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6C45A-0274-4DA9-B3A0-39DE61A77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1E5A0-9000-674C-8ED9-EB890C3D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Objects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26C43BA1-F91D-413B-9D47-D0B3B1788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94CBA6-A0F8-43E8-AC1F-AE6DAE7681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29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770057-550A-4957-AACA-B42922A7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FFC4-5679-499A-8D35-EDDE26630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3D1AF-D732-41A0-8FFB-379DCF6C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32D01-4AFE-7B48-AF27-14B6F251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Some object examples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7724F1-4B44-4E0A-9B7D-370097EA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83FA6E-CAAA-46E9-A31C-7840F6BF06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23132" y="428625"/>
          <a:ext cx="7349805" cy="5900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18651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36371F"/>
      </a:dk2>
      <a:lt2>
        <a:srgbClr val="E8E2E4"/>
      </a:lt2>
      <a:accent1>
        <a:srgbClr val="20B789"/>
      </a:accent1>
      <a:accent2>
        <a:srgbClr val="14BA42"/>
      </a:accent2>
      <a:accent3>
        <a:srgbClr val="36B721"/>
      </a:accent3>
      <a:accent4>
        <a:srgbClr val="6CB313"/>
      </a:accent4>
      <a:accent5>
        <a:srgbClr val="A2A61D"/>
      </a:accent5>
      <a:accent6>
        <a:srgbClr val="D58B17"/>
      </a:accent6>
      <a:hlink>
        <a:srgbClr val="78892D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352</Words>
  <Application>Microsoft Macintosh PowerPoint</Application>
  <PresentationFormat>Widescreen</PresentationFormat>
  <Paragraphs>66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Tw Cen MT</vt:lpstr>
      <vt:lpstr>GradientRiseVTI</vt:lpstr>
      <vt:lpstr>Celestial</vt:lpstr>
      <vt:lpstr>Python Fundamentals</vt:lpstr>
      <vt:lpstr>Today’s Agenda</vt:lpstr>
      <vt:lpstr>Profile maker for CIA</vt:lpstr>
      <vt:lpstr>Solution</vt:lpstr>
      <vt:lpstr>How to retrieve information?</vt:lpstr>
      <vt:lpstr>Was there a better way to do this?</vt:lpstr>
      <vt:lpstr>Conceptualizing an object</vt:lpstr>
      <vt:lpstr>Objects</vt:lpstr>
      <vt:lpstr>Some object examples</vt:lpstr>
      <vt:lpstr>Object is the instance of a class</vt:lpstr>
      <vt:lpstr>Tech Talk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</dc:title>
  <dc:creator>Shah Rifat Alam Bhuiyan</dc:creator>
  <cp:lastModifiedBy>Shah Rifat Alam Bhuiyan</cp:lastModifiedBy>
  <cp:revision>6</cp:revision>
  <dcterms:created xsi:type="dcterms:W3CDTF">2021-01-09T15:58:30Z</dcterms:created>
  <dcterms:modified xsi:type="dcterms:W3CDTF">2021-01-11T15:11:31Z</dcterms:modified>
</cp:coreProperties>
</file>